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611" r:id="rId4"/>
    <p:sldId id="297" r:id="rId5"/>
    <p:sldId id="623" r:id="rId6"/>
    <p:sldId id="546" r:id="rId7"/>
    <p:sldId id="540" r:id="rId8"/>
    <p:sldId id="619" r:id="rId9"/>
    <p:sldId id="620" r:id="rId10"/>
    <p:sldId id="615" r:id="rId11"/>
    <p:sldId id="295" r:id="rId12"/>
    <p:sldId id="301" r:id="rId13"/>
    <p:sldId id="621" r:id="rId14"/>
    <p:sldId id="448" r:id="rId15"/>
    <p:sldId id="583" r:id="rId16"/>
    <p:sldId id="627" r:id="rId17"/>
    <p:sldId id="502" r:id="rId18"/>
    <p:sldId id="503" r:id="rId19"/>
    <p:sldId id="624" r:id="rId20"/>
    <p:sldId id="543" r:id="rId21"/>
    <p:sldId id="499" r:id="rId22"/>
    <p:sldId id="625" r:id="rId23"/>
    <p:sldId id="333" r:id="rId24"/>
    <p:sldId id="450" r:id="rId25"/>
    <p:sldId id="451" r:id="rId26"/>
    <p:sldId id="626" r:id="rId27"/>
    <p:sldId id="628" r:id="rId28"/>
    <p:sldId id="264" r:id="rId29"/>
    <p:sldId id="319" r:id="rId30"/>
    <p:sldId id="613" r:id="rId31"/>
    <p:sldId id="614" r:id="rId32"/>
    <p:sldId id="629" r:id="rId33"/>
    <p:sldId id="631" r:id="rId34"/>
    <p:sldId id="612" r:id="rId35"/>
    <p:sldId id="634" r:id="rId36"/>
    <p:sldId id="636" r:id="rId37"/>
    <p:sldId id="637" r:id="rId38"/>
    <p:sldId id="640" r:id="rId39"/>
    <p:sldId id="639" r:id="rId40"/>
    <p:sldId id="622" r:id="rId41"/>
    <p:sldId id="632" r:id="rId42"/>
    <p:sldId id="260" r:id="rId43"/>
    <p:sldId id="64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5"/>
  </p:normalViewPr>
  <p:slideViewPr>
    <p:cSldViewPr snapToGrid="0" snapToObjects="1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DA9B5-F4A3-4B8F-8219-C40270ED56A4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675288D9-F0BB-4D6F-824D-D4FFDF3E3549}">
      <dgm:prSet phldrT="[Text]" custT="1"/>
      <dgm:spPr/>
      <dgm:t>
        <a:bodyPr/>
        <a:lstStyle/>
        <a:p>
          <a:r>
            <a:rPr lang="en-ID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I </a:t>
          </a:r>
        </a:p>
        <a:p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Ketentuan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Umum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Psl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1 - 2)</a:t>
          </a:r>
        </a:p>
      </dgm:t>
    </dgm:pt>
    <dgm:pt modelId="{CF5BBAA2-56E1-4C07-B587-477FBD0DF140}" type="parTrans" cxnId="{2A96D402-3DF0-443F-A377-30A22785D7E0}">
      <dgm:prSet/>
      <dgm:spPr/>
      <dgm:t>
        <a:bodyPr/>
        <a:lstStyle/>
        <a:p>
          <a:endParaRPr lang="en-ID" sz="1400"/>
        </a:p>
      </dgm:t>
    </dgm:pt>
    <dgm:pt modelId="{D29AD137-60EB-42AF-A6DF-B3572E3D0399}" type="sibTrans" cxnId="{2A96D402-3DF0-443F-A377-30A22785D7E0}">
      <dgm:prSet/>
      <dgm:spPr/>
      <dgm:t>
        <a:bodyPr/>
        <a:lstStyle/>
        <a:p>
          <a:endParaRPr lang="en-ID" sz="1400"/>
        </a:p>
      </dgm:t>
    </dgm:pt>
    <dgm:pt modelId="{E4B99211-37F8-429A-8ECE-7E3B4881366E}">
      <dgm:prSet phldrT="[Text]" custT="1"/>
      <dgm:spPr/>
      <dgm:t>
        <a:bodyPr/>
        <a:lstStyle/>
        <a:p>
          <a:r>
            <a:rPr lang="en-ID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III </a:t>
          </a:r>
        </a:p>
        <a:p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Perlindungan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Pengelolaan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Mutu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Air</a:t>
          </a:r>
        </a:p>
        <a:p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(Psl.107 - 162)</a:t>
          </a:r>
        </a:p>
      </dgm:t>
    </dgm:pt>
    <dgm:pt modelId="{D776ABF0-DD77-4F8F-B23E-6657EC2AD242}" type="parTrans" cxnId="{87F847E4-859D-4B27-A645-FE0BE684DD10}">
      <dgm:prSet/>
      <dgm:spPr/>
      <dgm:t>
        <a:bodyPr/>
        <a:lstStyle/>
        <a:p>
          <a:endParaRPr lang="en-ID" sz="1400"/>
        </a:p>
      </dgm:t>
    </dgm:pt>
    <dgm:pt modelId="{D683568B-D04A-4A80-A26A-EF511F7D4528}" type="sibTrans" cxnId="{87F847E4-859D-4B27-A645-FE0BE684DD10}">
      <dgm:prSet/>
      <dgm:spPr/>
      <dgm:t>
        <a:bodyPr/>
        <a:lstStyle/>
        <a:p>
          <a:endParaRPr lang="en-ID" sz="1400"/>
        </a:p>
      </dgm:t>
    </dgm:pt>
    <dgm:pt modelId="{8A8878F6-7C43-4EBE-A2E1-98F016107068}">
      <dgm:prSet phldrT="[Text]" custT="1"/>
      <dgm:spPr/>
      <dgm:t>
        <a:bodyPr/>
        <a:lstStyle/>
        <a:p>
          <a:r>
            <a:rPr lang="en-ID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IV </a:t>
          </a:r>
        </a:p>
        <a:p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Perlindungan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Pengelolaan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Mutu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Udara</a:t>
          </a:r>
          <a:endParaRPr lang="en-ID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(Psl.163 - 219)</a:t>
          </a:r>
        </a:p>
      </dgm:t>
    </dgm:pt>
    <dgm:pt modelId="{1759C159-BD9E-471D-9933-D81C53175D43}" type="parTrans" cxnId="{E7EA0422-DE48-4010-9744-CF0D653FE36A}">
      <dgm:prSet/>
      <dgm:spPr/>
      <dgm:t>
        <a:bodyPr/>
        <a:lstStyle/>
        <a:p>
          <a:endParaRPr lang="en-ID" sz="1400"/>
        </a:p>
      </dgm:t>
    </dgm:pt>
    <dgm:pt modelId="{C6F1E59E-06F0-444B-A29E-D795A226A2AD}" type="sibTrans" cxnId="{E7EA0422-DE48-4010-9744-CF0D653FE36A}">
      <dgm:prSet/>
      <dgm:spPr/>
      <dgm:t>
        <a:bodyPr/>
        <a:lstStyle/>
        <a:p>
          <a:endParaRPr lang="en-ID" sz="1400"/>
        </a:p>
      </dgm:t>
    </dgm:pt>
    <dgm:pt modelId="{6C8CBA2D-495A-461B-AD9F-3BBA978D0EB3}">
      <dgm:prSet phldrT="[Text]" custT="1"/>
      <dgm:spPr/>
      <dgm:t>
        <a:bodyPr/>
        <a:lstStyle/>
        <a:p>
          <a:r>
            <a:rPr lang="en-ID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V </a:t>
          </a:r>
        </a:p>
        <a:p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Perlindungan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Pengelolaan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Mutu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Laut</a:t>
          </a:r>
          <a:endParaRPr lang="en-ID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(Psl.220 - 271)</a:t>
          </a:r>
        </a:p>
      </dgm:t>
    </dgm:pt>
    <dgm:pt modelId="{B4EC18D1-CC5F-4377-A527-2A2A097DDA61}" type="parTrans" cxnId="{39AE69E7-329A-4EA2-A392-23B328DF183F}">
      <dgm:prSet/>
      <dgm:spPr/>
      <dgm:t>
        <a:bodyPr/>
        <a:lstStyle/>
        <a:p>
          <a:endParaRPr lang="en-ID" sz="1400"/>
        </a:p>
      </dgm:t>
    </dgm:pt>
    <dgm:pt modelId="{BB8968DE-0C1D-4509-8580-8C7FFB0ADA36}" type="sibTrans" cxnId="{39AE69E7-329A-4EA2-A392-23B328DF183F}">
      <dgm:prSet/>
      <dgm:spPr/>
      <dgm:t>
        <a:bodyPr/>
        <a:lstStyle/>
        <a:p>
          <a:endParaRPr lang="en-ID" sz="1400"/>
        </a:p>
      </dgm:t>
    </dgm:pt>
    <dgm:pt modelId="{530F3394-77E4-413F-97E7-9038989B94BA}">
      <dgm:prSet phldrT="[Text]" custT="1"/>
      <dgm:spPr/>
      <dgm:t>
        <a:bodyPr/>
        <a:lstStyle/>
        <a:p>
          <a:r>
            <a:rPr lang="en-ID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VIII </a:t>
          </a:r>
        </a:p>
        <a:p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Dana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Penjaminan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untuk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Pemulihan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LH</a:t>
          </a:r>
        </a:p>
        <a:p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(Psl.471 - 479)</a:t>
          </a:r>
        </a:p>
      </dgm:t>
    </dgm:pt>
    <dgm:pt modelId="{F1813F08-DEBD-4F11-BAA8-2D8310185C95}" type="parTrans" cxnId="{82F70766-F9E4-4B8D-9F59-E789D1B5A92B}">
      <dgm:prSet/>
      <dgm:spPr/>
      <dgm:t>
        <a:bodyPr/>
        <a:lstStyle/>
        <a:p>
          <a:endParaRPr lang="en-ID" sz="1400"/>
        </a:p>
      </dgm:t>
    </dgm:pt>
    <dgm:pt modelId="{91CBA2C8-54CD-42AF-9995-77EE25EA03B1}" type="sibTrans" cxnId="{82F70766-F9E4-4B8D-9F59-E789D1B5A92B}">
      <dgm:prSet/>
      <dgm:spPr/>
      <dgm:t>
        <a:bodyPr/>
        <a:lstStyle/>
        <a:p>
          <a:endParaRPr lang="en-ID" sz="1400"/>
        </a:p>
      </dgm:t>
    </dgm:pt>
    <dgm:pt modelId="{74DBA78D-907F-4E7D-A0C5-D764DBFEBC14}">
      <dgm:prSet phldrT="[Text]" custT="1"/>
      <dgm:spPr/>
      <dgm:t>
        <a:bodyPr/>
        <a:lstStyle/>
        <a:p>
          <a:r>
            <a:rPr lang="en-ID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VI </a:t>
          </a:r>
        </a:p>
        <a:p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Pengendalian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Kerusakan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Lingkungan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Hidup</a:t>
          </a:r>
          <a:endParaRPr lang="en-ID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(Psl.272 - 273)</a:t>
          </a:r>
        </a:p>
      </dgm:t>
    </dgm:pt>
    <dgm:pt modelId="{ED01DF30-1195-4010-8D8F-134B322F15FE}" type="parTrans" cxnId="{0BC45F84-23D2-4053-AFEC-336CA3A0039B}">
      <dgm:prSet/>
      <dgm:spPr/>
      <dgm:t>
        <a:bodyPr/>
        <a:lstStyle/>
        <a:p>
          <a:endParaRPr lang="en-ID" sz="1400"/>
        </a:p>
      </dgm:t>
    </dgm:pt>
    <dgm:pt modelId="{B36B4D68-7182-440E-917D-DBB27CAA8EFF}" type="sibTrans" cxnId="{0BC45F84-23D2-4053-AFEC-336CA3A0039B}">
      <dgm:prSet/>
      <dgm:spPr/>
      <dgm:t>
        <a:bodyPr/>
        <a:lstStyle/>
        <a:p>
          <a:endParaRPr lang="en-ID" sz="1400"/>
        </a:p>
      </dgm:t>
    </dgm:pt>
    <dgm:pt modelId="{20A8E3CA-DFAF-4B59-AF3E-E6B5B2A17FD0}">
      <dgm:prSet phldrT="[Text]" custT="1"/>
      <dgm:spPr/>
      <dgm:t>
        <a:bodyPr/>
        <a:lstStyle/>
        <a:p>
          <a:r>
            <a:rPr lang="en-ID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IX </a:t>
          </a:r>
        </a:p>
        <a:p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Sistem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Informasi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Lingkungan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Hidup</a:t>
          </a:r>
          <a:endParaRPr lang="en-ID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(Psl.480 - 489)</a:t>
          </a:r>
        </a:p>
      </dgm:t>
    </dgm:pt>
    <dgm:pt modelId="{CE883A57-E637-400F-B01A-FCC6E8BE208F}" type="parTrans" cxnId="{5096DC60-77E8-4DC7-B9BA-C755FAB28036}">
      <dgm:prSet/>
      <dgm:spPr/>
      <dgm:t>
        <a:bodyPr/>
        <a:lstStyle/>
        <a:p>
          <a:endParaRPr lang="en-ID" sz="1400"/>
        </a:p>
      </dgm:t>
    </dgm:pt>
    <dgm:pt modelId="{BAD9C0DB-B2CB-4ABA-BDE5-91B101CE27B3}" type="sibTrans" cxnId="{5096DC60-77E8-4DC7-B9BA-C755FAB28036}">
      <dgm:prSet/>
      <dgm:spPr/>
      <dgm:t>
        <a:bodyPr/>
        <a:lstStyle/>
        <a:p>
          <a:endParaRPr lang="en-ID" sz="1400"/>
        </a:p>
      </dgm:t>
    </dgm:pt>
    <dgm:pt modelId="{334E7213-9013-4649-A858-831D538FC07C}">
      <dgm:prSet phldrT="[Text]" custT="1"/>
      <dgm:spPr/>
      <dgm:t>
        <a:bodyPr/>
        <a:lstStyle/>
        <a:p>
          <a:r>
            <a:rPr lang="en-ID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VII </a:t>
          </a:r>
        </a:p>
        <a:p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Pengelolaan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Limbah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B3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nonB3</a:t>
          </a:r>
        </a:p>
        <a:p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(Psl.274 - 470)</a:t>
          </a:r>
        </a:p>
      </dgm:t>
    </dgm:pt>
    <dgm:pt modelId="{BD389056-8DBB-48E7-8315-A22F76760A46}" type="parTrans" cxnId="{23E16C5C-54A7-4159-A4E5-A483633E98C8}">
      <dgm:prSet/>
      <dgm:spPr/>
      <dgm:t>
        <a:bodyPr/>
        <a:lstStyle/>
        <a:p>
          <a:endParaRPr lang="en-US" sz="1400"/>
        </a:p>
      </dgm:t>
    </dgm:pt>
    <dgm:pt modelId="{AE9B8519-FD8C-4D13-A8F6-4E563A2CBFC8}" type="sibTrans" cxnId="{23E16C5C-54A7-4159-A4E5-A483633E98C8}">
      <dgm:prSet/>
      <dgm:spPr/>
      <dgm:t>
        <a:bodyPr/>
        <a:lstStyle/>
        <a:p>
          <a:endParaRPr lang="en-US" sz="1400"/>
        </a:p>
      </dgm:t>
    </dgm:pt>
    <dgm:pt modelId="{E140B075-5916-4D72-8CDC-4F06EB8E73DF}">
      <dgm:prSet phldrT="[Text]" custT="1"/>
      <dgm:spPr/>
      <dgm:t>
        <a:bodyPr/>
        <a:lstStyle/>
        <a:p>
          <a:r>
            <a:rPr lang="en-ID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X </a:t>
          </a:r>
        </a:p>
        <a:p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Pembinaan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Pengawasan</a:t>
          </a:r>
          <a:endParaRPr lang="en-ID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(Psl.490 - 504)</a:t>
          </a:r>
        </a:p>
      </dgm:t>
    </dgm:pt>
    <dgm:pt modelId="{D243792D-6581-4668-AC1C-2D537D863E58}" type="parTrans" cxnId="{1D8489E9-03AB-45FE-AF44-F85C8951ADC2}">
      <dgm:prSet/>
      <dgm:spPr/>
      <dgm:t>
        <a:bodyPr/>
        <a:lstStyle/>
        <a:p>
          <a:endParaRPr lang="en-US" sz="1400"/>
        </a:p>
      </dgm:t>
    </dgm:pt>
    <dgm:pt modelId="{7647A58B-64FE-404C-9BA8-963B70776A57}" type="sibTrans" cxnId="{1D8489E9-03AB-45FE-AF44-F85C8951ADC2}">
      <dgm:prSet/>
      <dgm:spPr/>
      <dgm:t>
        <a:bodyPr/>
        <a:lstStyle/>
        <a:p>
          <a:endParaRPr lang="en-US" sz="1400"/>
        </a:p>
      </dgm:t>
    </dgm:pt>
    <dgm:pt modelId="{299F619B-F413-4DA1-9DCB-D174C2079F41}">
      <dgm:prSet phldrT="[Text]" custT="1"/>
      <dgm:spPr/>
      <dgm:t>
        <a:bodyPr/>
        <a:lstStyle/>
        <a:p>
          <a:r>
            <a:rPr lang="en-ID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XI </a:t>
          </a:r>
        </a:p>
        <a:p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Pengenaan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Sanksi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Administrasi</a:t>
          </a:r>
          <a:endParaRPr lang="en-ID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(Psl.505 - 526)</a:t>
          </a:r>
        </a:p>
      </dgm:t>
    </dgm:pt>
    <dgm:pt modelId="{4B36060D-F846-4549-9932-BDBE482FB83C}" type="parTrans" cxnId="{D13245B9-F6CF-468C-B10B-CAD52D579C39}">
      <dgm:prSet/>
      <dgm:spPr/>
      <dgm:t>
        <a:bodyPr/>
        <a:lstStyle/>
        <a:p>
          <a:endParaRPr lang="en-US" sz="1400"/>
        </a:p>
      </dgm:t>
    </dgm:pt>
    <dgm:pt modelId="{2EB29B3A-C6E8-4C6D-BF15-9C6E1A86771D}" type="sibTrans" cxnId="{D13245B9-F6CF-468C-B10B-CAD52D579C39}">
      <dgm:prSet/>
      <dgm:spPr/>
      <dgm:t>
        <a:bodyPr/>
        <a:lstStyle/>
        <a:p>
          <a:endParaRPr lang="en-US" sz="1400"/>
        </a:p>
      </dgm:t>
    </dgm:pt>
    <dgm:pt modelId="{A074E10E-699A-4DD6-884E-1983EF1128EE}">
      <dgm:prSet phldrT="[Text]" custT="1"/>
      <dgm:spPr/>
      <dgm:t>
        <a:bodyPr/>
        <a:lstStyle/>
        <a:p>
          <a:r>
            <a:rPr lang="en-ID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XII </a:t>
          </a:r>
        </a:p>
        <a:p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Ketentuan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Peralihan</a:t>
          </a:r>
          <a:endParaRPr lang="en-ID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Psl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527)</a:t>
          </a:r>
        </a:p>
      </dgm:t>
    </dgm:pt>
    <dgm:pt modelId="{E8394D35-538E-489E-A0D3-36DA5C7C6020}" type="parTrans" cxnId="{5EFEC956-AA18-402A-B3C6-40E50A469E95}">
      <dgm:prSet/>
      <dgm:spPr/>
      <dgm:t>
        <a:bodyPr/>
        <a:lstStyle/>
        <a:p>
          <a:endParaRPr lang="en-US" sz="1400"/>
        </a:p>
      </dgm:t>
    </dgm:pt>
    <dgm:pt modelId="{59762929-0B38-44F7-83D6-A7651893DDF0}" type="sibTrans" cxnId="{5EFEC956-AA18-402A-B3C6-40E50A469E95}">
      <dgm:prSet/>
      <dgm:spPr/>
      <dgm:t>
        <a:bodyPr/>
        <a:lstStyle/>
        <a:p>
          <a:endParaRPr lang="en-US" sz="1400"/>
        </a:p>
      </dgm:t>
    </dgm:pt>
    <dgm:pt modelId="{FBC40D9B-FB3F-4506-9F3B-3CDC415562B5}">
      <dgm:prSet phldrT="[Text]" custT="1"/>
      <dgm:spPr/>
      <dgm:t>
        <a:bodyPr/>
        <a:lstStyle/>
        <a:p>
          <a:r>
            <a:rPr lang="en-ID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X III</a:t>
          </a:r>
        </a:p>
        <a:p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Ketentuan</a:t>
          </a:r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Penutup</a:t>
          </a:r>
          <a:endParaRPr lang="en-ID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(Psl.528 - 534)</a:t>
          </a:r>
        </a:p>
      </dgm:t>
    </dgm:pt>
    <dgm:pt modelId="{8ED2079F-7504-4463-8804-3189734AB27B}" type="parTrans" cxnId="{497FB520-E455-47FF-B292-8D60263E4469}">
      <dgm:prSet/>
      <dgm:spPr/>
      <dgm:t>
        <a:bodyPr/>
        <a:lstStyle/>
        <a:p>
          <a:endParaRPr lang="en-US" sz="1400"/>
        </a:p>
      </dgm:t>
    </dgm:pt>
    <dgm:pt modelId="{2A5E4F3E-FAC8-4FE8-9DFD-DA47712C4995}" type="sibTrans" cxnId="{497FB520-E455-47FF-B292-8D60263E4469}">
      <dgm:prSet/>
      <dgm:spPr/>
      <dgm:t>
        <a:bodyPr/>
        <a:lstStyle/>
        <a:p>
          <a:endParaRPr lang="en-US" sz="1400"/>
        </a:p>
      </dgm:t>
    </dgm:pt>
    <dgm:pt modelId="{16D86E6C-EFF0-423B-8F97-4C33AD10952F}">
      <dgm:prSet phldrT="[Text]" custT="1"/>
      <dgm:spPr>
        <a:solidFill>
          <a:srgbClr val="FF0000"/>
        </a:solidFill>
      </dgm:spPr>
      <dgm:t>
        <a:bodyPr/>
        <a:lstStyle/>
        <a:p>
          <a:r>
            <a:rPr lang="en-ID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II </a:t>
          </a:r>
        </a:p>
        <a:p>
          <a:r>
            <a:rPr lang="en-ID" sz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Persetujuan</a:t>
          </a:r>
          <a:r>
            <a:rPr lang="en-ID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Lingkungan</a:t>
          </a:r>
          <a:r>
            <a:rPr lang="en-ID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n-ID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(11 </a:t>
          </a:r>
          <a:r>
            <a:rPr lang="en-ID" sz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Bagian</a:t>
          </a:r>
          <a:r>
            <a:rPr lang="en-ID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</a:p>
        <a:p>
          <a:r>
            <a:rPr lang="en-ID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ID" sz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Psl</a:t>
          </a:r>
          <a:r>
            <a:rPr lang="en-ID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3 - 106)</a:t>
          </a:r>
        </a:p>
      </dgm:t>
    </dgm:pt>
    <dgm:pt modelId="{A80ABF15-09FB-48AA-A156-07A2FB000508}" type="parTrans" cxnId="{6352B26D-5043-4C3F-92C3-1D94C4FE007E}">
      <dgm:prSet/>
      <dgm:spPr/>
      <dgm:t>
        <a:bodyPr/>
        <a:lstStyle/>
        <a:p>
          <a:endParaRPr lang="en-US" sz="1400"/>
        </a:p>
      </dgm:t>
    </dgm:pt>
    <dgm:pt modelId="{86D7F644-F258-40BD-A87B-E931655B6395}" type="sibTrans" cxnId="{6352B26D-5043-4C3F-92C3-1D94C4FE007E}">
      <dgm:prSet/>
      <dgm:spPr/>
      <dgm:t>
        <a:bodyPr/>
        <a:lstStyle/>
        <a:p>
          <a:endParaRPr lang="en-US" sz="1400"/>
        </a:p>
      </dgm:t>
    </dgm:pt>
    <dgm:pt modelId="{C1D25DE0-4FE2-4E7A-89CB-307180413C12}" type="pres">
      <dgm:prSet presAssocID="{213DA9B5-F4A3-4B8F-8219-C40270ED56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1457C5-6540-45CF-81C3-CD25488FDB77}" type="pres">
      <dgm:prSet presAssocID="{675288D9-F0BB-4D6F-824D-D4FFDF3E3549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4857B-C27A-405A-981D-00AE8CD8C0B3}" type="pres">
      <dgm:prSet presAssocID="{D29AD137-60EB-42AF-A6DF-B3572E3D0399}" presName="sibTrans" presStyleCnt="0"/>
      <dgm:spPr/>
    </dgm:pt>
    <dgm:pt modelId="{CABB00D9-991F-49C6-B419-D21D01281908}" type="pres">
      <dgm:prSet presAssocID="{16D86E6C-EFF0-423B-8F97-4C33AD10952F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12C55-A167-4F65-938E-D0199453B418}" type="pres">
      <dgm:prSet presAssocID="{86D7F644-F258-40BD-A87B-E931655B6395}" presName="sibTrans" presStyleCnt="0"/>
      <dgm:spPr/>
    </dgm:pt>
    <dgm:pt modelId="{BE944CCD-8EE1-49B0-9EEC-C9D6A3183C75}" type="pres">
      <dgm:prSet presAssocID="{E4B99211-37F8-429A-8ECE-7E3B4881366E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E5DB5-22FD-4B6F-8947-295CC72E6E55}" type="pres">
      <dgm:prSet presAssocID="{D683568B-D04A-4A80-A26A-EF511F7D4528}" presName="sibTrans" presStyleCnt="0"/>
      <dgm:spPr/>
    </dgm:pt>
    <dgm:pt modelId="{BF263054-E83E-4B09-BD94-2DCA3EE6CBBB}" type="pres">
      <dgm:prSet presAssocID="{8A8878F6-7C43-4EBE-A2E1-98F016107068}" presName="node" presStyleLbl="node1" presStyleIdx="3" presStyleCnt="13" custLinFactNeighborX="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A81BD-E8BD-40B2-8932-FF184A330271}" type="pres">
      <dgm:prSet presAssocID="{C6F1E59E-06F0-444B-A29E-D795A226A2AD}" presName="sibTrans" presStyleCnt="0"/>
      <dgm:spPr/>
    </dgm:pt>
    <dgm:pt modelId="{2E2A7188-8207-4470-BBBD-6B4A886E82E5}" type="pres">
      <dgm:prSet presAssocID="{6C8CBA2D-495A-461B-AD9F-3BBA978D0EB3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53271-AA20-4526-85D3-A1FAC450E219}" type="pres">
      <dgm:prSet presAssocID="{BB8968DE-0C1D-4509-8580-8C7FFB0ADA36}" presName="sibTrans" presStyleCnt="0"/>
      <dgm:spPr/>
    </dgm:pt>
    <dgm:pt modelId="{C7E6F357-238C-416C-B8AB-83754C39B58E}" type="pres">
      <dgm:prSet presAssocID="{74DBA78D-907F-4E7D-A0C5-D764DBFEBC14}" presName="node" presStyleLbl="node1" presStyleIdx="5" presStyleCnt="13" custLinFactNeighborY="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E2F1E-9986-41F5-94FB-5E5E57042983}" type="pres">
      <dgm:prSet presAssocID="{B36B4D68-7182-440E-917D-DBB27CAA8EFF}" presName="sibTrans" presStyleCnt="0"/>
      <dgm:spPr/>
    </dgm:pt>
    <dgm:pt modelId="{31CFBEB4-42D6-4491-B7EB-2576132B2560}" type="pres">
      <dgm:prSet presAssocID="{334E7213-9013-4649-A858-831D538FC07C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E472B-B110-4BB8-A3EF-0FB79C161D23}" type="pres">
      <dgm:prSet presAssocID="{AE9B8519-FD8C-4D13-A8F6-4E563A2CBFC8}" presName="sibTrans" presStyleCnt="0"/>
      <dgm:spPr/>
    </dgm:pt>
    <dgm:pt modelId="{E3407A53-AC8E-43DF-8DB1-4AAA05942BB7}" type="pres">
      <dgm:prSet presAssocID="{530F3394-77E4-413F-97E7-9038989B94BA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EE56C-D3E1-4072-A305-91A9D59EC728}" type="pres">
      <dgm:prSet presAssocID="{91CBA2C8-54CD-42AF-9995-77EE25EA03B1}" presName="sibTrans" presStyleCnt="0"/>
      <dgm:spPr/>
    </dgm:pt>
    <dgm:pt modelId="{654914F0-6E14-420F-A428-D8A1C2ACE6E4}" type="pres">
      <dgm:prSet presAssocID="{20A8E3CA-DFAF-4B59-AF3E-E6B5B2A17FD0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4B848-B30D-4DAA-9983-80FEC4A78F7B}" type="pres">
      <dgm:prSet presAssocID="{BAD9C0DB-B2CB-4ABA-BDE5-91B101CE27B3}" presName="sibTrans" presStyleCnt="0"/>
      <dgm:spPr/>
    </dgm:pt>
    <dgm:pt modelId="{A1BCD9DA-5E60-4539-B95E-AF32335B4468}" type="pres">
      <dgm:prSet presAssocID="{E140B075-5916-4D72-8CDC-4F06EB8E73DF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E50FA-871F-4A8C-B26D-9C5F441F4FDA}" type="pres">
      <dgm:prSet presAssocID="{7647A58B-64FE-404C-9BA8-963B70776A57}" presName="sibTrans" presStyleCnt="0"/>
      <dgm:spPr/>
    </dgm:pt>
    <dgm:pt modelId="{1FB71D32-7601-4218-BE94-8D6FA5474B79}" type="pres">
      <dgm:prSet presAssocID="{299F619B-F413-4DA1-9DCB-D174C2079F41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A39A91-A43F-4397-AD3A-F7912BB97770}" type="pres">
      <dgm:prSet presAssocID="{2EB29B3A-C6E8-4C6D-BF15-9C6E1A86771D}" presName="sibTrans" presStyleCnt="0"/>
      <dgm:spPr/>
    </dgm:pt>
    <dgm:pt modelId="{121091C6-FB82-4826-ABEE-DD8DF7F29835}" type="pres">
      <dgm:prSet presAssocID="{A074E10E-699A-4DD6-884E-1983EF1128EE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E4718-0723-43FA-956D-5D4FFFC32A09}" type="pres">
      <dgm:prSet presAssocID="{59762929-0B38-44F7-83D6-A7651893DDF0}" presName="sibTrans" presStyleCnt="0"/>
      <dgm:spPr/>
    </dgm:pt>
    <dgm:pt modelId="{8B929B68-3597-40EE-A1A7-99A303291377}" type="pres">
      <dgm:prSet presAssocID="{FBC40D9B-FB3F-4506-9F3B-3CDC415562B5}" presName="node" presStyleLbl="node1" presStyleIdx="12" presStyleCnt="13" custLinFactNeighborX="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1DD598-BB84-4CC7-BE86-BC92830D9B1F}" type="presOf" srcId="{334E7213-9013-4649-A858-831D538FC07C}" destId="{31CFBEB4-42D6-4491-B7EB-2576132B2560}" srcOrd="0" destOrd="0" presId="urn:microsoft.com/office/officeart/2005/8/layout/default"/>
    <dgm:cxn modelId="{2A96D402-3DF0-443F-A377-30A22785D7E0}" srcId="{213DA9B5-F4A3-4B8F-8219-C40270ED56A4}" destId="{675288D9-F0BB-4D6F-824D-D4FFDF3E3549}" srcOrd="0" destOrd="0" parTransId="{CF5BBAA2-56E1-4C07-B587-477FBD0DF140}" sibTransId="{D29AD137-60EB-42AF-A6DF-B3572E3D0399}"/>
    <dgm:cxn modelId="{497FB520-E455-47FF-B292-8D60263E4469}" srcId="{213DA9B5-F4A3-4B8F-8219-C40270ED56A4}" destId="{FBC40D9B-FB3F-4506-9F3B-3CDC415562B5}" srcOrd="12" destOrd="0" parTransId="{8ED2079F-7504-4463-8804-3189734AB27B}" sibTransId="{2A5E4F3E-FAC8-4FE8-9DFD-DA47712C4995}"/>
    <dgm:cxn modelId="{0E9C44CC-9F27-4CA7-870E-81C2CB5E58BF}" type="presOf" srcId="{FBC40D9B-FB3F-4506-9F3B-3CDC415562B5}" destId="{8B929B68-3597-40EE-A1A7-99A303291377}" srcOrd="0" destOrd="0" presId="urn:microsoft.com/office/officeart/2005/8/layout/default"/>
    <dgm:cxn modelId="{C39EF7B4-23B2-47C8-B2B6-35DED2805A16}" type="presOf" srcId="{74DBA78D-907F-4E7D-A0C5-D764DBFEBC14}" destId="{C7E6F357-238C-416C-B8AB-83754C39B58E}" srcOrd="0" destOrd="0" presId="urn:microsoft.com/office/officeart/2005/8/layout/default"/>
    <dgm:cxn modelId="{DBA508AC-7B18-418B-A9FF-67EC0C5400C3}" type="presOf" srcId="{213DA9B5-F4A3-4B8F-8219-C40270ED56A4}" destId="{C1D25DE0-4FE2-4E7A-89CB-307180413C12}" srcOrd="0" destOrd="0" presId="urn:microsoft.com/office/officeart/2005/8/layout/default"/>
    <dgm:cxn modelId="{52B551B1-5C4A-4FD5-A12A-B58546B43347}" type="presOf" srcId="{530F3394-77E4-413F-97E7-9038989B94BA}" destId="{E3407A53-AC8E-43DF-8DB1-4AAA05942BB7}" srcOrd="0" destOrd="0" presId="urn:microsoft.com/office/officeart/2005/8/layout/default"/>
    <dgm:cxn modelId="{D13245B9-F6CF-468C-B10B-CAD52D579C39}" srcId="{213DA9B5-F4A3-4B8F-8219-C40270ED56A4}" destId="{299F619B-F413-4DA1-9DCB-D174C2079F41}" srcOrd="10" destOrd="0" parTransId="{4B36060D-F846-4549-9932-BDBE482FB83C}" sibTransId="{2EB29B3A-C6E8-4C6D-BF15-9C6E1A86771D}"/>
    <dgm:cxn modelId="{5096DC60-77E8-4DC7-B9BA-C755FAB28036}" srcId="{213DA9B5-F4A3-4B8F-8219-C40270ED56A4}" destId="{20A8E3CA-DFAF-4B59-AF3E-E6B5B2A17FD0}" srcOrd="8" destOrd="0" parTransId="{CE883A57-E637-400F-B01A-FCC6E8BE208F}" sibTransId="{BAD9C0DB-B2CB-4ABA-BDE5-91B101CE27B3}"/>
    <dgm:cxn modelId="{82F70766-F9E4-4B8D-9F59-E789D1B5A92B}" srcId="{213DA9B5-F4A3-4B8F-8219-C40270ED56A4}" destId="{530F3394-77E4-413F-97E7-9038989B94BA}" srcOrd="7" destOrd="0" parTransId="{F1813F08-DEBD-4F11-BAA8-2D8310185C95}" sibTransId="{91CBA2C8-54CD-42AF-9995-77EE25EA03B1}"/>
    <dgm:cxn modelId="{5EFEC956-AA18-402A-B3C6-40E50A469E95}" srcId="{213DA9B5-F4A3-4B8F-8219-C40270ED56A4}" destId="{A074E10E-699A-4DD6-884E-1983EF1128EE}" srcOrd="11" destOrd="0" parTransId="{E8394D35-538E-489E-A0D3-36DA5C7C6020}" sibTransId="{59762929-0B38-44F7-83D6-A7651893DDF0}"/>
    <dgm:cxn modelId="{E7EA0422-DE48-4010-9744-CF0D653FE36A}" srcId="{213DA9B5-F4A3-4B8F-8219-C40270ED56A4}" destId="{8A8878F6-7C43-4EBE-A2E1-98F016107068}" srcOrd="3" destOrd="0" parTransId="{1759C159-BD9E-471D-9933-D81C53175D43}" sibTransId="{C6F1E59E-06F0-444B-A29E-D795A226A2AD}"/>
    <dgm:cxn modelId="{C920A73A-B591-4FB9-8BA7-B6CEAC6540CB}" type="presOf" srcId="{675288D9-F0BB-4D6F-824D-D4FFDF3E3549}" destId="{4E1457C5-6540-45CF-81C3-CD25488FDB77}" srcOrd="0" destOrd="0" presId="urn:microsoft.com/office/officeart/2005/8/layout/default"/>
    <dgm:cxn modelId="{1D8489E9-03AB-45FE-AF44-F85C8951ADC2}" srcId="{213DA9B5-F4A3-4B8F-8219-C40270ED56A4}" destId="{E140B075-5916-4D72-8CDC-4F06EB8E73DF}" srcOrd="9" destOrd="0" parTransId="{D243792D-6581-4668-AC1C-2D537D863E58}" sibTransId="{7647A58B-64FE-404C-9BA8-963B70776A57}"/>
    <dgm:cxn modelId="{88AFEE41-E870-4E53-8790-7A3B6F7047AF}" type="presOf" srcId="{16D86E6C-EFF0-423B-8F97-4C33AD10952F}" destId="{CABB00D9-991F-49C6-B419-D21D01281908}" srcOrd="0" destOrd="0" presId="urn:microsoft.com/office/officeart/2005/8/layout/default"/>
    <dgm:cxn modelId="{F5FECC55-62EE-4A92-91E6-23EAF81173F3}" type="presOf" srcId="{A074E10E-699A-4DD6-884E-1983EF1128EE}" destId="{121091C6-FB82-4826-ABEE-DD8DF7F29835}" srcOrd="0" destOrd="0" presId="urn:microsoft.com/office/officeart/2005/8/layout/default"/>
    <dgm:cxn modelId="{0BC45F84-23D2-4053-AFEC-336CA3A0039B}" srcId="{213DA9B5-F4A3-4B8F-8219-C40270ED56A4}" destId="{74DBA78D-907F-4E7D-A0C5-D764DBFEBC14}" srcOrd="5" destOrd="0" parTransId="{ED01DF30-1195-4010-8D8F-134B322F15FE}" sibTransId="{B36B4D68-7182-440E-917D-DBB27CAA8EFF}"/>
    <dgm:cxn modelId="{6352B26D-5043-4C3F-92C3-1D94C4FE007E}" srcId="{213DA9B5-F4A3-4B8F-8219-C40270ED56A4}" destId="{16D86E6C-EFF0-423B-8F97-4C33AD10952F}" srcOrd="1" destOrd="0" parTransId="{A80ABF15-09FB-48AA-A156-07A2FB000508}" sibTransId="{86D7F644-F258-40BD-A87B-E931655B6395}"/>
    <dgm:cxn modelId="{867AA129-A6C7-4A4F-B810-61D4FB091448}" type="presOf" srcId="{E4B99211-37F8-429A-8ECE-7E3B4881366E}" destId="{BE944CCD-8EE1-49B0-9EEC-C9D6A3183C75}" srcOrd="0" destOrd="0" presId="urn:microsoft.com/office/officeart/2005/8/layout/default"/>
    <dgm:cxn modelId="{39AE69E7-329A-4EA2-A392-23B328DF183F}" srcId="{213DA9B5-F4A3-4B8F-8219-C40270ED56A4}" destId="{6C8CBA2D-495A-461B-AD9F-3BBA978D0EB3}" srcOrd="4" destOrd="0" parTransId="{B4EC18D1-CC5F-4377-A527-2A2A097DDA61}" sibTransId="{BB8968DE-0C1D-4509-8580-8C7FFB0ADA36}"/>
    <dgm:cxn modelId="{23E16C5C-54A7-4159-A4E5-A483633E98C8}" srcId="{213DA9B5-F4A3-4B8F-8219-C40270ED56A4}" destId="{334E7213-9013-4649-A858-831D538FC07C}" srcOrd="6" destOrd="0" parTransId="{BD389056-8DBB-48E7-8315-A22F76760A46}" sibTransId="{AE9B8519-FD8C-4D13-A8F6-4E563A2CBFC8}"/>
    <dgm:cxn modelId="{B9586800-F3AD-48F8-A559-6887D650FE40}" type="presOf" srcId="{20A8E3CA-DFAF-4B59-AF3E-E6B5B2A17FD0}" destId="{654914F0-6E14-420F-A428-D8A1C2ACE6E4}" srcOrd="0" destOrd="0" presId="urn:microsoft.com/office/officeart/2005/8/layout/default"/>
    <dgm:cxn modelId="{CAE10B78-24E1-4F14-9D4C-2FB702DB1C88}" type="presOf" srcId="{299F619B-F413-4DA1-9DCB-D174C2079F41}" destId="{1FB71D32-7601-4218-BE94-8D6FA5474B79}" srcOrd="0" destOrd="0" presId="urn:microsoft.com/office/officeart/2005/8/layout/default"/>
    <dgm:cxn modelId="{2AF7EC0F-2D85-4A23-BDD2-6A0D91F16053}" type="presOf" srcId="{E140B075-5916-4D72-8CDC-4F06EB8E73DF}" destId="{A1BCD9DA-5E60-4539-B95E-AF32335B4468}" srcOrd="0" destOrd="0" presId="urn:microsoft.com/office/officeart/2005/8/layout/default"/>
    <dgm:cxn modelId="{C6617A0D-7FDB-425C-B19D-A79A54FA3AAC}" type="presOf" srcId="{8A8878F6-7C43-4EBE-A2E1-98F016107068}" destId="{BF263054-E83E-4B09-BD94-2DCA3EE6CBBB}" srcOrd="0" destOrd="0" presId="urn:microsoft.com/office/officeart/2005/8/layout/default"/>
    <dgm:cxn modelId="{973F1D18-7277-4184-A1C7-59098B4AD1FC}" type="presOf" srcId="{6C8CBA2D-495A-461B-AD9F-3BBA978D0EB3}" destId="{2E2A7188-8207-4470-BBBD-6B4A886E82E5}" srcOrd="0" destOrd="0" presId="urn:microsoft.com/office/officeart/2005/8/layout/default"/>
    <dgm:cxn modelId="{87F847E4-859D-4B27-A645-FE0BE684DD10}" srcId="{213DA9B5-F4A3-4B8F-8219-C40270ED56A4}" destId="{E4B99211-37F8-429A-8ECE-7E3B4881366E}" srcOrd="2" destOrd="0" parTransId="{D776ABF0-DD77-4F8F-B23E-6657EC2AD242}" sibTransId="{D683568B-D04A-4A80-A26A-EF511F7D4528}"/>
    <dgm:cxn modelId="{838A8D1B-1C40-4AC2-A788-34D843A7A5BD}" type="presParOf" srcId="{C1D25DE0-4FE2-4E7A-89CB-307180413C12}" destId="{4E1457C5-6540-45CF-81C3-CD25488FDB77}" srcOrd="0" destOrd="0" presId="urn:microsoft.com/office/officeart/2005/8/layout/default"/>
    <dgm:cxn modelId="{9674A4F5-9052-42AE-B28F-9BB2EE2E5504}" type="presParOf" srcId="{C1D25DE0-4FE2-4E7A-89CB-307180413C12}" destId="{E744857B-C27A-405A-981D-00AE8CD8C0B3}" srcOrd="1" destOrd="0" presId="urn:microsoft.com/office/officeart/2005/8/layout/default"/>
    <dgm:cxn modelId="{C3388C3D-A112-4D1D-9F50-04219D03B25B}" type="presParOf" srcId="{C1D25DE0-4FE2-4E7A-89CB-307180413C12}" destId="{CABB00D9-991F-49C6-B419-D21D01281908}" srcOrd="2" destOrd="0" presId="urn:microsoft.com/office/officeart/2005/8/layout/default"/>
    <dgm:cxn modelId="{DC745137-9238-4452-AF39-5E499F22034A}" type="presParOf" srcId="{C1D25DE0-4FE2-4E7A-89CB-307180413C12}" destId="{D8D12C55-A167-4F65-938E-D0199453B418}" srcOrd="3" destOrd="0" presId="urn:microsoft.com/office/officeart/2005/8/layout/default"/>
    <dgm:cxn modelId="{4D944944-114A-4BAC-B893-6FECDD7A40A6}" type="presParOf" srcId="{C1D25DE0-4FE2-4E7A-89CB-307180413C12}" destId="{BE944CCD-8EE1-49B0-9EEC-C9D6A3183C75}" srcOrd="4" destOrd="0" presId="urn:microsoft.com/office/officeart/2005/8/layout/default"/>
    <dgm:cxn modelId="{75B9910A-B9B3-4390-8C89-8632DDF82E5C}" type="presParOf" srcId="{C1D25DE0-4FE2-4E7A-89CB-307180413C12}" destId="{00DE5DB5-22FD-4B6F-8947-295CC72E6E55}" srcOrd="5" destOrd="0" presId="urn:microsoft.com/office/officeart/2005/8/layout/default"/>
    <dgm:cxn modelId="{7D78E945-9D39-4205-A57F-66A371FF4F64}" type="presParOf" srcId="{C1D25DE0-4FE2-4E7A-89CB-307180413C12}" destId="{BF263054-E83E-4B09-BD94-2DCA3EE6CBBB}" srcOrd="6" destOrd="0" presId="urn:microsoft.com/office/officeart/2005/8/layout/default"/>
    <dgm:cxn modelId="{EDAABBCB-F49D-4D11-8CAC-54714AF575A8}" type="presParOf" srcId="{C1D25DE0-4FE2-4E7A-89CB-307180413C12}" destId="{D3AA81BD-E8BD-40B2-8932-FF184A330271}" srcOrd="7" destOrd="0" presId="urn:microsoft.com/office/officeart/2005/8/layout/default"/>
    <dgm:cxn modelId="{5E11D6F9-5AE4-4B79-AAE7-E85328F0B596}" type="presParOf" srcId="{C1D25DE0-4FE2-4E7A-89CB-307180413C12}" destId="{2E2A7188-8207-4470-BBBD-6B4A886E82E5}" srcOrd="8" destOrd="0" presId="urn:microsoft.com/office/officeart/2005/8/layout/default"/>
    <dgm:cxn modelId="{06897A2A-7E11-4D2C-8466-AA02166018D5}" type="presParOf" srcId="{C1D25DE0-4FE2-4E7A-89CB-307180413C12}" destId="{19553271-AA20-4526-85D3-A1FAC450E219}" srcOrd="9" destOrd="0" presId="urn:microsoft.com/office/officeart/2005/8/layout/default"/>
    <dgm:cxn modelId="{C544AA5C-C4E3-4426-B10E-E4B315A9BA22}" type="presParOf" srcId="{C1D25DE0-4FE2-4E7A-89CB-307180413C12}" destId="{C7E6F357-238C-416C-B8AB-83754C39B58E}" srcOrd="10" destOrd="0" presId="urn:microsoft.com/office/officeart/2005/8/layout/default"/>
    <dgm:cxn modelId="{45F49639-998A-428E-9AFD-E12E1D3C6166}" type="presParOf" srcId="{C1D25DE0-4FE2-4E7A-89CB-307180413C12}" destId="{486E2F1E-9986-41F5-94FB-5E5E57042983}" srcOrd="11" destOrd="0" presId="urn:microsoft.com/office/officeart/2005/8/layout/default"/>
    <dgm:cxn modelId="{2DE0FA79-CF45-4525-BCBB-9FD2A3EB0925}" type="presParOf" srcId="{C1D25DE0-4FE2-4E7A-89CB-307180413C12}" destId="{31CFBEB4-42D6-4491-B7EB-2576132B2560}" srcOrd="12" destOrd="0" presId="urn:microsoft.com/office/officeart/2005/8/layout/default"/>
    <dgm:cxn modelId="{B7491B71-8AF3-41DC-8BDB-29DE4BCECF2B}" type="presParOf" srcId="{C1D25DE0-4FE2-4E7A-89CB-307180413C12}" destId="{72BE472B-B110-4BB8-A3EF-0FB79C161D23}" srcOrd="13" destOrd="0" presId="urn:microsoft.com/office/officeart/2005/8/layout/default"/>
    <dgm:cxn modelId="{97D8316B-6B7A-4F20-B91D-90E070105557}" type="presParOf" srcId="{C1D25DE0-4FE2-4E7A-89CB-307180413C12}" destId="{E3407A53-AC8E-43DF-8DB1-4AAA05942BB7}" srcOrd="14" destOrd="0" presId="urn:microsoft.com/office/officeart/2005/8/layout/default"/>
    <dgm:cxn modelId="{FB95BE10-8CAD-41FA-B052-36841D245DBC}" type="presParOf" srcId="{C1D25DE0-4FE2-4E7A-89CB-307180413C12}" destId="{C96EE56C-D3E1-4072-A305-91A9D59EC728}" srcOrd="15" destOrd="0" presId="urn:microsoft.com/office/officeart/2005/8/layout/default"/>
    <dgm:cxn modelId="{961AD011-B52F-4C6A-A720-76A1A8A9E944}" type="presParOf" srcId="{C1D25DE0-4FE2-4E7A-89CB-307180413C12}" destId="{654914F0-6E14-420F-A428-D8A1C2ACE6E4}" srcOrd="16" destOrd="0" presId="urn:microsoft.com/office/officeart/2005/8/layout/default"/>
    <dgm:cxn modelId="{0FE8E79E-D54C-4A42-95DD-2BD203715BA6}" type="presParOf" srcId="{C1D25DE0-4FE2-4E7A-89CB-307180413C12}" destId="{0754B848-B30D-4DAA-9983-80FEC4A78F7B}" srcOrd="17" destOrd="0" presId="urn:microsoft.com/office/officeart/2005/8/layout/default"/>
    <dgm:cxn modelId="{59C2172C-B1AA-4DB3-B635-7C06B43C65B3}" type="presParOf" srcId="{C1D25DE0-4FE2-4E7A-89CB-307180413C12}" destId="{A1BCD9DA-5E60-4539-B95E-AF32335B4468}" srcOrd="18" destOrd="0" presId="urn:microsoft.com/office/officeart/2005/8/layout/default"/>
    <dgm:cxn modelId="{4DBA3816-C826-45DB-848C-F55D048EC7F2}" type="presParOf" srcId="{C1D25DE0-4FE2-4E7A-89CB-307180413C12}" destId="{86BE50FA-871F-4A8C-B26D-9C5F441F4FDA}" srcOrd="19" destOrd="0" presId="urn:microsoft.com/office/officeart/2005/8/layout/default"/>
    <dgm:cxn modelId="{414D1DD4-1B07-4251-A93A-9847C42A6EE0}" type="presParOf" srcId="{C1D25DE0-4FE2-4E7A-89CB-307180413C12}" destId="{1FB71D32-7601-4218-BE94-8D6FA5474B79}" srcOrd="20" destOrd="0" presId="urn:microsoft.com/office/officeart/2005/8/layout/default"/>
    <dgm:cxn modelId="{284B25B5-4853-41E1-8432-5E7CB524E4B5}" type="presParOf" srcId="{C1D25DE0-4FE2-4E7A-89CB-307180413C12}" destId="{4AA39A91-A43F-4397-AD3A-F7912BB97770}" srcOrd="21" destOrd="0" presId="urn:microsoft.com/office/officeart/2005/8/layout/default"/>
    <dgm:cxn modelId="{2034C892-0E6F-415F-881D-18CF0B19A7F2}" type="presParOf" srcId="{C1D25DE0-4FE2-4E7A-89CB-307180413C12}" destId="{121091C6-FB82-4826-ABEE-DD8DF7F29835}" srcOrd="22" destOrd="0" presId="urn:microsoft.com/office/officeart/2005/8/layout/default"/>
    <dgm:cxn modelId="{5C6CE543-C824-4236-979D-1F95FA4A3B16}" type="presParOf" srcId="{C1D25DE0-4FE2-4E7A-89CB-307180413C12}" destId="{6B7E4718-0723-43FA-956D-5D4FFFC32A09}" srcOrd="23" destOrd="0" presId="urn:microsoft.com/office/officeart/2005/8/layout/default"/>
    <dgm:cxn modelId="{FD0CC04D-1847-4725-BCD6-9BA99399F317}" type="presParOf" srcId="{C1D25DE0-4FE2-4E7A-89CB-307180413C12}" destId="{8B929B68-3597-40EE-A1A7-99A303291377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CB1BEC-8B35-422A-BEEA-0FF015F0DB63}" type="doc">
      <dgm:prSet loTypeId="urn:microsoft.com/office/officeart/2005/8/layout/cycle2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C17D4F8-323E-4A0E-B765-6C079A4EE307}">
      <dgm:prSet phldrT="[Text]" custT="1"/>
      <dgm:spPr>
        <a:solidFill>
          <a:srgbClr val="FF0000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err="1">
              <a:solidFill>
                <a:schemeClr val="tx1"/>
              </a:solidFill>
            </a:rPr>
            <a:t>Lampiran</a:t>
          </a:r>
          <a:r>
            <a:rPr lang="en-US" sz="1200" b="1" dirty="0">
              <a:solidFill>
                <a:schemeClr val="tx1"/>
              </a:solidFill>
            </a:rPr>
            <a:t> I</a:t>
          </a:r>
        </a:p>
        <a:p>
          <a:r>
            <a:rPr lang="en-US" sz="900" b="1" dirty="0" err="1">
              <a:solidFill>
                <a:schemeClr val="tx1"/>
              </a:solidFill>
            </a:rPr>
            <a:t>Daftar</a:t>
          </a:r>
          <a:r>
            <a:rPr lang="en-US" sz="900" b="1" dirty="0">
              <a:solidFill>
                <a:schemeClr val="tx1"/>
              </a:solidFill>
            </a:rPr>
            <a:t> </a:t>
          </a:r>
          <a:r>
            <a:rPr lang="en-US" sz="900" b="1" dirty="0" err="1">
              <a:solidFill>
                <a:schemeClr val="tx1"/>
              </a:solidFill>
            </a:rPr>
            <a:t>Kawasan</a:t>
          </a:r>
          <a:r>
            <a:rPr lang="en-US" sz="900" b="1" dirty="0">
              <a:solidFill>
                <a:schemeClr val="tx1"/>
              </a:solidFill>
            </a:rPr>
            <a:t> </a:t>
          </a:r>
          <a:r>
            <a:rPr lang="en-US" sz="900" b="1" dirty="0" err="1">
              <a:solidFill>
                <a:schemeClr val="tx1"/>
              </a:solidFill>
            </a:rPr>
            <a:t>Lindung</a:t>
          </a:r>
          <a:r>
            <a:rPr lang="en-US" sz="900" b="1" dirty="0">
              <a:solidFill>
                <a:schemeClr val="tx1"/>
              </a:solidFill>
            </a:rPr>
            <a:t>, </a:t>
          </a:r>
          <a:r>
            <a:rPr lang="id-ID" sz="900" b="1" dirty="0">
              <a:solidFill>
                <a:schemeClr val="tx1"/>
              </a:solidFill>
            </a:rPr>
            <a:t>Ringkasan </a:t>
          </a:r>
          <a:r>
            <a:rPr lang="en-US" sz="900" b="1" dirty="0" err="1">
              <a:solidFill>
                <a:schemeClr val="tx1"/>
              </a:solidFill>
            </a:rPr>
            <a:t>Penyajian</a:t>
          </a:r>
          <a:r>
            <a:rPr lang="en-US" sz="900" b="1" dirty="0">
              <a:solidFill>
                <a:schemeClr val="tx1"/>
              </a:solidFill>
            </a:rPr>
            <a:t> </a:t>
          </a:r>
          <a:r>
            <a:rPr lang="id-ID" sz="900" b="1" dirty="0">
              <a:solidFill>
                <a:schemeClr val="tx1"/>
              </a:solidFill>
            </a:rPr>
            <a:t>Informasi Awal</a:t>
          </a:r>
          <a:r>
            <a:rPr lang="en-US" sz="900" b="1" dirty="0">
              <a:solidFill>
                <a:schemeClr val="tx1"/>
              </a:solidFill>
            </a:rPr>
            <a:t>, </a:t>
          </a:r>
          <a:r>
            <a:rPr lang="en-US" sz="900" b="1" dirty="0" err="1">
              <a:solidFill>
                <a:schemeClr val="tx1"/>
              </a:solidFill>
            </a:rPr>
            <a:t>dan</a:t>
          </a:r>
          <a:r>
            <a:rPr lang="en-US" sz="900" b="1" dirty="0">
              <a:solidFill>
                <a:schemeClr val="tx1"/>
              </a:solidFill>
            </a:rPr>
            <a:t> Bagan </a:t>
          </a:r>
          <a:r>
            <a:rPr lang="en-US" sz="900" b="1" dirty="0" err="1">
              <a:solidFill>
                <a:schemeClr val="tx1"/>
              </a:solidFill>
            </a:rPr>
            <a:t>Alir</a:t>
          </a:r>
          <a:r>
            <a:rPr lang="en-US" sz="900" b="1" dirty="0">
              <a:solidFill>
                <a:schemeClr val="tx1"/>
              </a:solidFill>
            </a:rPr>
            <a:t> </a:t>
          </a:r>
          <a:r>
            <a:rPr lang="en-US" sz="900" b="1" dirty="0" err="1">
              <a:solidFill>
                <a:schemeClr val="tx1"/>
              </a:solidFill>
            </a:rPr>
            <a:t>Penapisan</a:t>
          </a:r>
          <a:r>
            <a:rPr lang="en-US" sz="900" b="1" dirty="0">
              <a:solidFill>
                <a:schemeClr val="tx1"/>
              </a:solidFill>
            </a:rPr>
            <a:t> </a:t>
          </a:r>
          <a:r>
            <a:rPr lang="en-US" sz="900" b="1" dirty="0" err="1">
              <a:solidFill>
                <a:schemeClr val="tx1"/>
              </a:solidFill>
            </a:rPr>
            <a:t>Wajib</a:t>
          </a:r>
          <a:r>
            <a:rPr lang="en-US" sz="900" b="1" dirty="0">
              <a:solidFill>
                <a:schemeClr val="tx1"/>
              </a:solidFill>
            </a:rPr>
            <a:t> </a:t>
          </a:r>
          <a:r>
            <a:rPr lang="en-US" sz="900" b="1" dirty="0" err="1">
              <a:solidFill>
                <a:schemeClr val="tx1"/>
              </a:solidFill>
            </a:rPr>
            <a:t>Amdal</a:t>
          </a:r>
          <a:endParaRPr lang="en-US" sz="900" b="1" dirty="0">
            <a:solidFill>
              <a:schemeClr val="tx1"/>
            </a:solidFill>
          </a:endParaRPr>
        </a:p>
      </dgm:t>
    </dgm:pt>
    <dgm:pt modelId="{2B4B55D0-8983-4ECD-BEDC-95495D6309B8}" type="parTrans" cxnId="{B124A959-0DC0-4977-85A0-F72E4D83237D}">
      <dgm:prSet/>
      <dgm:spPr/>
      <dgm:t>
        <a:bodyPr/>
        <a:lstStyle/>
        <a:p>
          <a:endParaRPr lang="en-US"/>
        </a:p>
      </dgm:t>
    </dgm:pt>
    <dgm:pt modelId="{BCABD9EC-E430-4B4C-8E0D-9EA41A6954A7}" type="sibTrans" cxnId="{B124A959-0DC0-4977-85A0-F72E4D83237D}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6F269DE6-B651-4D66-A31B-14C9858A8070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err="1">
              <a:solidFill>
                <a:schemeClr val="tx1"/>
              </a:solidFill>
            </a:rPr>
            <a:t>Lampiran</a:t>
          </a:r>
          <a:r>
            <a:rPr lang="en-US" sz="1200" b="1" dirty="0">
              <a:solidFill>
                <a:schemeClr val="tx1"/>
              </a:solidFill>
            </a:rPr>
            <a:t> II </a:t>
          </a:r>
          <a:r>
            <a:rPr lang="en-US" sz="900" b="0" dirty="0" err="1">
              <a:solidFill>
                <a:schemeClr val="tx1"/>
              </a:solidFill>
            </a:rPr>
            <a:t>Penyusunan</a:t>
          </a:r>
          <a:r>
            <a:rPr lang="en-US" sz="900" b="0" dirty="0">
              <a:solidFill>
                <a:schemeClr val="tx1"/>
              </a:solidFill>
            </a:rPr>
            <a:t> </a:t>
          </a:r>
          <a:r>
            <a:rPr lang="en-US" sz="900" b="0" dirty="0" err="1">
              <a:solidFill>
                <a:schemeClr val="tx1"/>
              </a:solidFill>
            </a:rPr>
            <a:t>Amdal</a:t>
          </a:r>
          <a:r>
            <a:rPr lang="en-US" sz="900" b="0" dirty="0">
              <a:solidFill>
                <a:schemeClr val="tx1"/>
              </a:solidFill>
            </a:rPr>
            <a:t> </a:t>
          </a:r>
          <a:r>
            <a:rPr lang="en-US" sz="900" b="0" dirty="0" err="1">
              <a:solidFill>
                <a:schemeClr val="tx1"/>
              </a:solidFill>
            </a:rPr>
            <a:t>dan</a:t>
          </a:r>
          <a:r>
            <a:rPr lang="en-US" sz="900" b="0" dirty="0">
              <a:solidFill>
                <a:schemeClr val="tx1"/>
              </a:solidFill>
            </a:rPr>
            <a:t>  </a:t>
          </a:r>
          <a:r>
            <a:rPr lang="en-US" sz="900" b="0" dirty="0" err="1">
              <a:solidFill>
                <a:schemeClr val="tx1"/>
              </a:solidFill>
            </a:rPr>
            <a:t>Mekanisme</a:t>
          </a:r>
          <a:r>
            <a:rPr lang="en-US" sz="900" b="0" dirty="0">
              <a:solidFill>
                <a:schemeClr val="tx1"/>
              </a:solidFill>
            </a:rPr>
            <a:t> </a:t>
          </a:r>
          <a:r>
            <a:rPr lang="en-US" sz="900" b="0" dirty="0" err="1">
              <a:solidFill>
                <a:schemeClr val="tx1"/>
              </a:solidFill>
            </a:rPr>
            <a:t>Uji</a:t>
          </a:r>
          <a:r>
            <a:rPr lang="en-US" sz="900" b="0" dirty="0">
              <a:solidFill>
                <a:schemeClr val="tx1"/>
              </a:solidFill>
            </a:rPr>
            <a:t> </a:t>
          </a:r>
          <a:r>
            <a:rPr lang="en-US" sz="900" b="0" dirty="0" err="1">
              <a:solidFill>
                <a:schemeClr val="tx1"/>
              </a:solidFill>
            </a:rPr>
            <a:t>Kelayakan</a:t>
          </a:r>
          <a:endParaRPr lang="en-US" sz="900" dirty="0">
            <a:solidFill>
              <a:schemeClr val="tx1"/>
            </a:solidFill>
          </a:endParaRPr>
        </a:p>
      </dgm:t>
    </dgm:pt>
    <dgm:pt modelId="{AC2D4786-AEC4-4F64-820D-6E182EC5BC16}" type="parTrans" cxnId="{3CE5A062-BBD0-465C-836A-836AA16E785F}">
      <dgm:prSet/>
      <dgm:spPr/>
      <dgm:t>
        <a:bodyPr/>
        <a:lstStyle/>
        <a:p>
          <a:endParaRPr lang="en-US"/>
        </a:p>
      </dgm:t>
    </dgm:pt>
    <dgm:pt modelId="{BA599BDA-D28B-4CB1-A4ED-691A1466D958}" type="sibTrans" cxnId="{3CE5A062-BBD0-465C-836A-836AA16E785F}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5443FAAC-4A1C-4950-92C7-9843B1C696B7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err="1">
              <a:solidFill>
                <a:schemeClr val="tx1"/>
              </a:solidFill>
            </a:rPr>
            <a:t>Lampiran</a:t>
          </a:r>
          <a:r>
            <a:rPr lang="en-US" sz="1200" b="1" dirty="0">
              <a:solidFill>
                <a:schemeClr val="tx1"/>
              </a:solidFill>
            </a:rPr>
            <a:t> III </a:t>
          </a:r>
          <a:r>
            <a:rPr lang="en-US" sz="900" b="0" dirty="0" err="1">
              <a:solidFill>
                <a:schemeClr val="tx1"/>
              </a:solidFill>
            </a:rPr>
            <a:t>Penyusunan</a:t>
          </a:r>
          <a:r>
            <a:rPr lang="en-US" sz="900" b="0" dirty="0">
              <a:solidFill>
                <a:schemeClr val="tx1"/>
              </a:solidFill>
            </a:rPr>
            <a:t> </a:t>
          </a:r>
          <a:r>
            <a:rPr lang="en-US" sz="900" b="0" dirty="0" err="1">
              <a:solidFill>
                <a:schemeClr val="tx1"/>
              </a:solidFill>
            </a:rPr>
            <a:t>Formulir</a:t>
          </a:r>
          <a:r>
            <a:rPr lang="en-US" sz="900" b="0" dirty="0">
              <a:solidFill>
                <a:schemeClr val="tx1"/>
              </a:solidFill>
            </a:rPr>
            <a:t> UKL-UPL </a:t>
          </a:r>
          <a:r>
            <a:rPr lang="en-US" sz="900" b="0" dirty="0" err="1">
              <a:solidFill>
                <a:schemeClr val="tx1"/>
              </a:solidFill>
            </a:rPr>
            <a:t>dan</a:t>
          </a:r>
          <a:r>
            <a:rPr lang="en-US" sz="900" b="0" dirty="0">
              <a:solidFill>
                <a:schemeClr val="tx1"/>
              </a:solidFill>
            </a:rPr>
            <a:t> </a:t>
          </a:r>
          <a:r>
            <a:rPr lang="en-US" sz="900" b="0" dirty="0" err="1">
              <a:solidFill>
                <a:schemeClr val="tx1"/>
              </a:solidFill>
            </a:rPr>
            <a:t>Pemeriksaan</a:t>
          </a:r>
          <a:r>
            <a:rPr lang="en-US" sz="900" b="0" dirty="0">
              <a:solidFill>
                <a:schemeClr val="tx1"/>
              </a:solidFill>
            </a:rPr>
            <a:t> UKL-UPL</a:t>
          </a:r>
          <a:endParaRPr lang="en-US" sz="900" dirty="0">
            <a:solidFill>
              <a:schemeClr val="tx1"/>
            </a:solidFill>
          </a:endParaRPr>
        </a:p>
      </dgm:t>
    </dgm:pt>
    <dgm:pt modelId="{A4562E6F-523B-43AC-83A3-914B5473DF6D}" type="parTrans" cxnId="{015F12E3-26D8-4AFA-B294-62162F84AD21}">
      <dgm:prSet/>
      <dgm:spPr/>
      <dgm:t>
        <a:bodyPr/>
        <a:lstStyle/>
        <a:p>
          <a:endParaRPr lang="en-US"/>
        </a:p>
      </dgm:t>
    </dgm:pt>
    <dgm:pt modelId="{03A188A1-0DD8-4881-8442-C38BDB85FD18}" type="sibTrans" cxnId="{015F12E3-26D8-4AFA-B294-62162F84AD21}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BC988B3B-02FD-4D92-8D3F-D683568E32A3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err="1">
              <a:solidFill>
                <a:srgbClr val="FFFF00"/>
              </a:solidFill>
            </a:rPr>
            <a:t>Lampiran</a:t>
          </a:r>
          <a:r>
            <a:rPr lang="en-US" sz="1200" b="1" dirty="0">
              <a:solidFill>
                <a:srgbClr val="FFFF00"/>
              </a:solidFill>
            </a:rPr>
            <a:t> IV </a:t>
          </a:r>
        </a:p>
        <a:p>
          <a:r>
            <a:rPr lang="en-US" sz="900" b="0" dirty="0"/>
            <a:t>Tim </a:t>
          </a:r>
          <a:r>
            <a:rPr lang="en-US" sz="900" b="0" dirty="0" err="1"/>
            <a:t>Uji</a:t>
          </a:r>
          <a:r>
            <a:rPr lang="en-US" sz="900" b="0" dirty="0"/>
            <a:t> </a:t>
          </a:r>
          <a:r>
            <a:rPr lang="en-US" sz="900" b="0" dirty="0" err="1"/>
            <a:t>Kelayakan</a:t>
          </a:r>
          <a:r>
            <a:rPr lang="en-US" sz="900" b="0" dirty="0"/>
            <a:t> </a:t>
          </a:r>
          <a:r>
            <a:rPr lang="en-US" sz="900" b="0" dirty="0" err="1"/>
            <a:t>Lingkungan</a:t>
          </a:r>
          <a:r>
            <a:rPr lang="en-US" sz="900" b="0" dirty="0"/>
            <a:t> </a:t>
          </a:r>
          <a:r>
            <a:rPr lang="en-US" sz="900" b="0" dirty="0" err="1"/>
            <a:t>Hidup</a:t>
          </a:r>
          <a:endParaRPr lang="en-US" sz="900" dirty="0"/>
        </a:p>
      </dgm:t>
    </dgm:pt>
    <dgm:pt modelId="{EA647F3C-F6E9-440B-A4C3-08A64DC31057}" type="parTrans" cxnId="{53BE6FB9-252E-4350-92EA-38996C6B045E}">
      <dgm:prSet/>
      <dgm:spPr/>
      <dgm:t>
        <a:bodyPr/>
        <a:lstStyle/>
        <a:p>
          <a:endParaRPr lang="en-US"/>
        </a:p>
      </dgm:t>
    </dgm:pt>
    <dgm:pt modelId="{27A4F772-7834-4627-A632-140120301DED}" type="sibTrans" cxnId="{53BE6FB9-252E-4350-92EA-38996C6B045E}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F74B913C-96B3-4A36-A956-FC0598556078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err="1">
              <a:solidFill>
                <a:srgbClr val="FFFF00"/>
              </a:solidFill>
            </a:rPr>
            <a:t>Lampiran</a:t>
          </a:r>
          <a:r>
            <a:rPr lang="en-US" sz="1200" b="1" dirty="0">
              <a:solidFill>
                <a:srgbClr val="FFFF00"/>
              </a:solidFill>
            </a:rPr>
            <a:t> VI -  VIII </a:t>
          </a:r>
        </a:p>
        <a:p>
          <a:r>
            <a:rPr lang="en-US" sz="900" b="0" dirty="0"/>
            <a:t>Baku </a:t>
          </a:r>
          <a:r>
            <a:rPr lang="en-US" sz="900" b="0" dirty="0" err="1"/>
            <a:t>Mutu</a:t>
          </a:r>
          <a:r>
            <a:rPr lang="en-US" sz="900" b="0" dirty="0"/>
            <a:t> </a:t>
          </a:r>
          <a:r>
            <a:rPr lang="en-US" sz="900" b="0" dirty="0" err="1"/>
            <a:t>Lingkungan</a:t>
          </a:r>
          <a:endParaRPr lang="en-US" sz="900" dirty="0"/>
        </a:p>
      </dgm:t>
    </dgm:pt>
    <dgm:pt modelId="{720A413B-A883-42BF-8AFF-0333C4237BB9}" type="parTrans" cxnId="{4F2D3605-2522-4032-8308-4B7BCE3F17C5}">
      <dgm:prSet/>
      <dgm:spPr/>
      <dgm:t>
        <a:bodyPr/>
        <a:lstStyle/>
        <a:p>
          <a:endParaRPr lang="en-US"/>
        </a:p>
      </dgm:t>
    </dgm:pt>
    <dgm:pt modelId="{C0521BA4-83A6-45A2-AD2E-78D13D12D129}" type="sibTrans" cxnId="{4F2D3605-2522-4032-8308-4B7BCE3F17C5}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A977570C-12FB-4D31-A0F8-31E1C0F7C432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err="1">
              <a:solidFill>
                <a:srgbClr val="FFFF00"/>
              </a:solidFill>
            </a:rPr>
            <a:t>Lampiran</a:t>
          </a:r>
          <a:r>
            <a:rPr lang="en-US" sz="1200" b="1" dirty="0">
              <a:solidFill>
                <a:srgbClr val="FFFF00"/>
              </a:solidFill>
            </a:rPr>
            <a:t> V </a:t>
          </a:r>
        </a:p>
        <a:p>
          <a:r>
            <a:rPr lang="en-US" sz="900" b="0" dirty="0" err="1"/>
            <a:t>Mekanisme</a:t>
          </a:r>
          <a:r>
            <a:rPr lang="en-US" sz="900" b="0" dirty="0"/>
            <a:t> </a:t>
          </a:r>
          <a:r>
            <a:rPr lang="en-US" sz="900" b="0" dirty="0" err="1"/>
            <a:t>Perubahan</a:t>
          </a:r>
          <a:r>
            <a:rPr lang="en-US" sz="900" b="0" dirty="0"/>
            <a:t> </a:t>
          </a:r>
          <a:r>
            <a:rPr lang="en-US" sz="900" b="0" dirty="0" err="1"/>
            <a:t>Persetujuan</a:t>
          </a:r>
          <a:r>
            <a:rPr lang="en-US" sz="900" b="0" dirty="0"/>
            <a:t> </a:t>
          </a:r>
          <a:r>
            <a:rPr lang="en-US" sz="900" b="0" dirty="0" err="1"/>
            <a:t>Lingkungan</a:t>
          </a:r>
          <a:endParaRPr lang="en-US" sz="900" dirty="0"/>
        </a:p>
      </dgm:t>
    </dgm:pt>
    <dgm:pt modelId="{506BF2FF-95FD-408A-AA45-58822D5C06E2}" type="parTrans" cxnId="{12D110D2-165D-4312-AE7C-B42F092DC85A}">
      <dgm:prSet/>
      <dgm:spPr/>
      <dgm:t>
        <a:bodyPr/>
        <a:lstStyle/>
        <a:p>
          <a:endParaRPr lang="en-US"/>
        </a:p>
      </dgm:t>
    </dgm:pt>
    <dgm:pt modelId="{D4B9CF2B-ECE0-4157-BA01-1DAE3B2CBDA2}" type="sibTrans" cxnId="{12D110D2-165D-4312-AE7C-B42F092DC85A}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D1228AAE-813F-445B-9BD8-689C17EE2CAA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err="1">
              <a:solidFill>
                <a:srgbClr val="FFFF00"/>
              </a:solidFill>
            </a:rPr>
            <a:t>Lampiran</a:t>
          </a:r>
          <a:r>
            <a:rPr lang="en-US" sz="1200" b="1" dirty="0">
              <a:solidFill>
                <a:srgbClr val="FFFF00"/>
              </a:solidFill>
            </a:rPr>
            <a:t> IX - XIV </a:t>
          </a:r>
        </a:p>
        <a:p>
          <a:r>
            <a:rPr lang="en-US" sz="900" b="0" dirty="0" err="1"/>
            <a:t>Limbah</a:t>
          </a:r>
          <a:r>
            <a:rPr lang="en-US" sz="900" b="0" dirty="0"/>
            <a:t> B3 </a:t>
          </a:r>
          <a:r>
            <a:rPr lang="en-US" sz="900" b="0" dirty="0" err="1"/>
            <a:t>dan</a:t>
          </a:r>
          <a:r>
            <a:rPr lang="en-US" sz="900" b="0" dirty="0"/>
            <a:t> NonB3</a:t>
          </a:r>
          <a:endParaRPr lang="en-US" sz="900" dirty="0"/>
        </a:p>
      </dgm:t>
    </dgm:pt>
    <dgm:pt modelId="{29679D4E-FE4B-434F-A434-EA361AA3B26A}" type="parTrans" cxnId="{60EBDD35-CC50-4662-B761-69D51C0B68FC}">
      <dgm:prSet/>
      <dgm:spPr/>
      <dgm:t>
        <a:bodyPr/>
        <a:lstStyle/>
        <a:p>
          <a:endParaRPr lang="en-US"/>
        </a:p>
      </dgm:t>
    </dgm:pt>
    <dgm:pt modelId="{8C50A552-F7E6-48AB-8583-E24A17C21AFE}" type="sibTrans" cxnId="{60EBDD35-CC50-4662-B761-69D51C0B68FC}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07C44BDB-1606-4E43-B9EB-4CFEA142D53B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err="1">
              <a:solidFill>
                <a:srgbClr val="FFFF00"/>
              </a:solidFill>
            </a:rPr>
            <a:t>Lampiran</a:t>
          </a:r>
          <a:r>
            <a:rPr lang="en-US" sz="1200" b="1" dirty="0">
              <a:solidFill>
                <a:srgbClr val="FFFF00"/>
              </a:solidFill>
            </a:rPr>
            <a:t> XV </a:t>
          </a:r>
        </a:p>
        <a:p>
          <a:r>
            <a:rPr lang="en-US" sz="900" dirty="0" err="1"/>
            <a:t>Sanksi</a:t>
          </a:r>
          <a:r>
            <a:rPr lang="en-US" sz="900" dirty="0"/>
            <a:t> </a:t>
          </a:r>
          <a:r>
            <a:rPr lang="en-US" sz="900" dirty="0" err="1"/>
            <a:t>Administrasi</a:t>
          </a:r>
          <a:r>
            <a:rPr lang="en-US" sz="900" dirty="0"/>
            <a:t> </a:t>
          </a:r>
          <a:r>
            <a:rPr lang="en-US" sz="900" dirty="0" err="1"/>
            <a:t>dan</a:t>
          </a:r>
          <a:r>
            <a:rPr lang="en-US" sz="900" dirty="0"/>
            <a:t> </a:t>
          </a:r>
          <a:r>
            <a:rPr lang="en-US" sz="900" dirty="0" err="1"/>
            <a:t>denda</a:t>
          </a:r>
          <a:endParaRPr lang="en-US" sz="900" dirty="0"/>
        </a:p>
      </dgm:t>
    </dgm:pt>
    <dgm:pt modelId="{6F4F6771-2C60-4FFC-A66A-E6A6CA53A42B}" type="parTrans" cxnId="{C9E749A4-55A1-4407-82B0-CECDCE9CF16B}">
      <dgm:prSet/>
      <dgm:spPr/>
      <dgm:t>
        <a:bodyPr/>
        <a:lstStyle/>
        <a:p>
          <a:endParaRPr lang="en-US"/>
        </a:p>
      </dgm:t>
    </dgm:pt>
    <dgm:pt modelId="{EFCF4B07-7B7C-4FD5-9CBA-CAE48BE499A0}" type="sibTrans" cxnId="{C9E749A4-55A1-4407-82B0-CECDCE9CF16B}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ACAFF2B7-D8B7-4E22-BE52-9E2135FB6AFC}" type="pres">
      <dgm:prSet presAssocID="{A5CB1BEC-8B35-422A-BEEA-0FF015F0DB6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A8D1B7-9079-4A23-8C82-0E5D74AAE15D}" type="pres">
      <dgm:prSet presAssocID="{AC17D4F8-323E-4A0E-B765-6C079A4EE307}" presName="node" presStyleLbl="node1" presStyleIdx="0" presStyleCnt="8" custScaleX="122342" custScaleY="116596" custRadScaleRad="96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B7A62-7BD8-4061-8EB0-AD9D69109102}" type="pres">
      <dgm:prSet presAssocID="{BCABD9EC-E430-4B4C-8E0D-9EA41A6954A7}" presName="sibTrans" presStyleLbl="sibTrans2D1" presStyleIdx="0" presStyleCnt="8"/>
      <dgm:spPr/>
      <dgm:t>
        <a:bodyPr/>
        <a:lstStyle/>
        <a:p>
          <a:endParaRPr lang="en-US"/>
        </a:p>
      </dgm:t>
    </dgm:pt>
    <dgm:pt modelId="{0DD067DF-1700-45BF-8FFD-273A81D57041}" type="pres">
      <dgm:prSet presAssocID="{BCABD9EC-E430-4B4C-8E0D-9EA41A6954A7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38633704-C007-40ED-89B0-09839FA265E8}" type="pres">
      <dgm:prSet presAssocID="{6F269DE6-B651-4D66-A31B-14C9858A8070}" presName="node" presStyleLbl="node1" presStyleIdx="1" presStyleCnt="8" custScaleX="122342" custScaleY="116596" custRadScaleRad="97754" custRadScaleInc="5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77795-0652-41C7-AF48-8F426A4C13ED}" type="pres">
      <dgm:prSet presAssocID="{BA599BDA-D28B-4CB1-A4ED-691A1466D958}" presName="sibTrans" presStyleLbl="sibTrans2D1" presStyleIdx="1" presStyleCnt="8"/>
      <dgm:spPr/>
      <dgm:t>
        <a:bodyPr/>
        <a:lstStyle/>
        <a:p>
          <a:endParaRPr lang="en-US"/>
        </a:p>
      </dgm:t>
    </dgm:pt>
    <dgm:pt modelId="{373CEB59-8C2E-4486-94DC-CFA23C235CA3}" type="pres">
      <dgm:prSet presAssocID="{BA599BDA-D28B-4CB1-A4ED-691A1466D958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47BCD260-5BF5-40A1-AE6A-6AE290C75094}" type="pres">
      <dgm:prSet presAssocID="{5443FAAC-4A1C-4950-92C7-9843B1C696B7}" presName="node" presStyleLbl="node1" presStyleIdx="2" presStyleCnt="8" custScaleX="122342" custScaleY="116596" custRadScaleRad="100052" custRadScaleInc="8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C75E9-7E18-4B61-8BE9-44DA2006C04F}" type="pres">
      <dgm:prSet presAssocID="{03A188A1-0DD8-4881-8442-C38BDB85FD18}" presName="sibTrans" presStyleLbl="sibTrans2D1" presStyleIdx="2" presStyleCnt="8"/>
      <dgm:spPr/>
      <dgm:t>
        <a:bodyPr/>
        <a:lstStyle/>
        <a:p>
          <a:endParaRPr lang="en-US"/>
        </a:p>
      </dgm:t>
    </dgm:pt>
    <dgm:pt modelId="{A16B1452-0A2B-4DB1-9078-EAD06308741E}" type="pres">
      <dgm:prSet presAssocID="{03A188A1-0DD8-4881-8442-C38BDB85FD18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67CF7294-FE7E-4577-BA0F-4F1404BBDDF5}" type="pres">
      <dgm:prSet presAssocID="{BC988B3B-02FD-4D92-8D3F-D683568E32A3}" presName="node" presStyleLbl="node1" presStyleIdx="3" presStyleCnt="8" custScaleX="122342" custScaleY="116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FFC67-7EF1-435D-829A-AFCF50CB8BE8}" type="pres">
      <dgm:prSet presAssocID="{27A4F772-7834-4627-A632-140120301DED}" presName="sibTrans" presStyleLbl="sibTrans2D1" presStyleIdx="3" presStyleCnt="8"/>
      <dgm:spPr/>
      <dgm:t>
        <a:bodyPr/>
        <a:lstStyle/>
        <a:p>
          <a:endParaRPr lang="en-US"/>
        </a:p>
      </dgm:t>
    </dgm:pt>
    <dgm:pt modelId="{C517E613-C617-4CAC-A7CD-6A381FD03739}" type="pres">
      <dgm:prSet presAssocID="{27A4F772-7834-4627-A632-140120301DED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91482DFB-EA2B-4904-89E9-F41A8C7119D3}" type="pres">
      <dgm:prSet presAssocID="{A977570C-12FB-4D31-A0F8-31E1C0F7C432}" presName="node" presStyleLbl="node1" presStyleIdx="4" presStyleCnt="8" custScaleX="122342" custScaleY="116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FBD63-C6E2-4CB2-8407-9C035867A00E}" type="pres">
      <dgm:prSet presAssocID="{D4B9CF2B-ECE0-4157-BA01-1DAE3B2CBDA2}" presName="sibTrans" presStyleLbl="sibTrans2D1" presStyleIdx="4" presStyleCnt="8"/>
      <dgm:spPr/>
      <dgm:t>
        <a:bodyPr/>
        <a:lstStyle/>
        <a:p>
          <a:endParaRPr lang="en-US"/>
        </a:p>
      </dgm:t>
    </dgm:pt>
    <dgm:pt modelId="{EAA9AA4E-3D92-42AD-B2AA-3FEC6583C729}" type="pres">
      <dgm:prSet presAssocID="{D4B9CF2B-ECE0-4157-BA01-1DAE3B2CBDA2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5CED2C34-10E5-4D04-97A4-2AEB33565DEB}" type="pres">
      <dgm:prSet presAssocID="{F74B913C-96B3-4A36-A956-FC0598556078}" presName="node" presStyleLbl="node1" presStyleIdx="5" presStyleCnt="8" custScaleX="122342" custScaleY="116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8898F-80B3-4C9D-85E0-EF7DCCED4E9B}" type="pres">
      <dgm:prSet presAssocID="{C0521BA4-83A6-45A2-AD2E-78D13D12D129}" presName="sibTrans" presStyleLbl="sibTrans2D1" presStyleIdx="5" presStyleCnt="8"/>
      <dgm:spPr/>
      <dgm:t>
        <a:bodyPr/>
        <a:lstStyle/>
        <a:p>
          <a:endParaRPr lang="en-US"/>
        </a:p>
      </dgm:t>
    </dgm:pt>
    <dgm:pt modelId="{4122D889-14C4-487D-8626-4B2D01006410}" type="pres">
      <dgm:prSet presAssocID="{C0521BA4-83A6-45A2-AD2E-78D13D12D129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08144282-132E-49F4-A8A5-C159CDEEC7D1}" type="pres">
      <dgm:prSet presAssocID="{D1228AAE-813F-445B-9BD8-689C17EE2CAA}" presName="node" presStyleLbl="node1" presStyleIdx="6" presStyleCnt="8" custScaleX="122342" custScaleY="116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7B982-E98E-4B7B-9BB8-B4A565A1FB11}" type="pres">
      <dgm:prSet presAssocID="{8C50A552-F7E6-48AB-8583-E24A17C21AFE}" presName="sibTrans" presStyleLbl="sibTrans2D1" presStyleIdx="6" presStyleCnt="8"/>
      <dgm:spPr/>
      <dgm:t>
        <a:bodyPr/>
        <a:lstStyle/>
        <a:p>
          <a:endParaRPr lang="en-US"/>
        </a:p>
      </dgm:t>
    </dgm:pt>
    <dgm:pt modelId="{E1616B0D-3DD1-4B8A-8584-AABE92D4EB7F}" type="pres">
      <dgm:prSet presAssocID="{8C50A552-F7E6-48AB-8583-E24A17C21AFE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51B20C4F-6706-4223-A19D-EB76536D2EFB}" type="pres">
      <dgm:prSet presAssocID="{07C44BDB-1606-4E43-B9EB-4CFEA142D53B}" presName="node" presStyleLbl="node1" presStyleIdx="7" presStyleCnt="8" custScaleX="122342" custScaleY="116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0C099F-05FA-461D-9A6F-0957C5F89A7F}" type="pres">
      <dgm:prSet presAssocID="{EFCF4B07-7B7C-4FD5-9CBA-CAE48BE499A0}" presName="sibTrans" presStyleLbl="sibTrans2D1" presStyleIdx="7" presStyleCnt="8"/>
      <dgm:spPr/>
      <dgm:t>
        <a:bodyPr/>
        <a:lstStyle/>
        <a:p>
          <a:endParaRPr lang="en-US"/>
        </a:p>
      </dgm:t>
    </dgm:pt>
    <dgm:pt modelId="{6813D118-3D2A-4F81-B8C9-D717518FF45B}" type="pres">
      <dgm:prSet presAssocID="{EFCF4B07-7B7C-4FD5-9CBA-CAE48BE499A0}" presName="connectorText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12D110D2-165D-4312-AE7C-B42F092DC85A}" srcId="{A5CB1BEC-8B35-422A-BEEA-0FF015F0DB63}" destId="{A977570C-12FB-4D31-A0F8-31E1C0F7C432}" srcOrd="4" destOrd="0" parTransId="{506BF2FF-95FD-408A-AA45-58822D5C06E2}" sibTransId="{D4B9CF2B-ECE0-4157-BA01-1DAE3B2CBDA2}"/>
    <dgm:cxn modelId="{AB409E4E-304B-42D9-B0E1-CF30AB87A71E}" type="presOf" srcId="{03A188A1-0DD8-4881-8442-C38BDB85FD18}" destId="{A16B1452-0A2B-4DB1-9078-EAD06308741E}" srcOrd="1" destOrd="0" presId="urn:microsoft.com/office/officeart/2005/8/layout/cycle2"/>
    <dgm:cxn modelId="{0ED553F8-F40B-46BC-B00B-D3CB7F1CF6C9}" type="presOf" srcId="{BCABD9EC-E430-4B4C-8E0D-9EA41A6954A7}" destId="{0DD067DF-1700-45BF-8FFD-273A81D57041}" srcOrd="1" destOrd="0" presId="urn:microsoft.com/office/officeart/2005/8/layout/cycle2"/>
    <dgm:cxn modelId="{74AD94F8-0105-4F81-AD86-59D2C32A4CA5}" type="presOf" srcId="{27A4F772-7834-4627-A632-140120301DED}" destId="{C517E613-C617-4CAC-A7CD-6A381FD03739}" srcOrd="1" destOrd="0" presId="urn:microsoft.com/office/officeart/2005/8/layout/cycle2"/>
    <dgm:cxn modelId="{4F2D3605-2522-4032-8308-4B7BCE3F17C5}" srcId="{A5CB1BEC-8B35-422A-BEEA-0FF015F0DB63}" destId="{F74B913C-96B3-4A36-A956-FC0598556078}" srcOrd="5" destOrd="0" parTransId="{720A413B-A883-42BF-8AFF-0333C4237BB9}" sibTransId="{C0521BA4-83A6-45A2-AD2E-78D13D12D129}"/>
    <dgm:cxn modelId="{77BC2CAD-113F-43CE-8682-F660923E4F8D}" type="presOf" srcId="{07C44BDB-1606-4E43-B9EB-4CFEA142D53B}" destId="{51B20C4F-6706-4223-A19D-EB76536D2EFB}" srcOrd="0" destOrd="0" presId="urn:microsoft.com/office/officeart/2005/8/layout/cycle2"/>
    <dgm:cxn modelId="{98E77B3E-64A3-4C77-A844-8CCC6CEB9908}" type="presOf" srcId="{D4B9CF2B-ECE0-4157-BA01-1DAE3B2CBDA2}" destId="{EAA9AA4E-3D92-42AD-B2AA-3FEC6583C729}" srcOrd="1" destOrd="0" presId="urn:microsoft.com/office/officeart/2005/8/layout/cycle2"/>
    <dgm:cxn modelId="{1FBBFB08-2F51-4FBA-ABBD-BDAFD5B427D9}" type="presOf" srcId="{BA599BDA-D28B-4CB1-A4ED-691A1466D958}" destId="{76977795-0652-41C7-AF48-8F426A4C13ED}" srcOrd="0" destOrd="0" presId="urn:microsoft.com/office/officeart/2005/8/layout/cycle2"/>
    <dgm:cxn modelId="{188EF799-A7E2-429A-B197-4045981FB377}" type="presOf" srcId="{C0521BA4-83A6-45A2-AD2E-78D13D12D129}" destId="{29F8898F-80B3-4C9D-85E0-EF7DCCED4E9B}" srcOrd="0" destOrd="0" presId="urn:microsoft.com/office/officeart/2005/8/layout/cycle2"/>
    <dgm:cxn modelId="{AF3FC13C-C662-4C11-9CDE-399AD10212DC}" type="presOf" srcId="{03A188A1-0DD8-4881-8442-C38BDB85FD18}" destId="{060C75E9-7E18-4B61-8BE9-44DA2006C04F}" srcOrd="0" destOrd="0" presId="urn:microsoft.com/office/officeart/2005/8/layout/cycle2"/>
    <dgm:cxn modelId="{B2755AB1-AB3A-4BE1-9E94-A68FC3796707}" type="presOf" srcId="{BA599BDA-D28B-4CB1-A4ED-691A1466D958}" destId="{373CEB59-8C2E-4486-94DC-CFA23C235CA3}" srcOrd="1" destOrd="0" presId="urn:microsoft.com/office/officeart/2005/8/layout/cycle2"/>
    <dgm:cxn modelId="{2D1D8586-E76C-4A91-A9EE-0F2E3407B5B8}" type="presOf" srcId="{8C50A552-F7E6-48AB-8583-E24A17C21AFE}" destId="{34E7B982-E98E-4B7B-9BB8-B4A565A1FB11}" srcOrd="0" destOrd="0" presId="urn:microsoft.com/office/officeart/2005/8/layout/cycle2"/>
    <dgm:cxn modelId="{6FA5DF33-75A3-4591-80E7-6BBC0BA7D80D}" type="presOf" srcId="{6F269DE6-B651-4D66-A31B-14C9858A8070}" destId="{38633704-C007-40ED-89B0-09839FA265E8}" srcOrd="0" destOrd="0" presId="urn:microsoft.com/office/officeart/2005/8/layout/cycle2"/>
    <dgm:cxn modelId="{AFF300E3-9E50-45C1-BD7D-2106B25CB9A0}" type="presOf" srcId="{5443FAAC-4A1C-4950-92C7-9843B1C696B7}" destId="{47BCD260-5BF5-40A1-AE6A-6AE290C75094}" srcOrd="0" destOrd="0" presId="urn:microsoft.com/office/officeart/2005/8/layout/cycle2"/>
    <dgm:cxn modelId="{C9E749A4-55A1-4407-82B0-CECDCE9CF16B}" srcId="{A5CB1BEC-8B35-422A-BEEA-0FF015F0DB63}" destId="{07C44BDB-1606-4E43-B9EB-4CFEA142D53B}" srcOrd="7" destOrd="0" parTransId="{6F4F6771-2C60-4FFC-A66A-E6A6CA53A42B}" sibTransId="{EFCF4B07-7B7C-4FD5-9CBA-CAE48BE499A0}"/>
    <dgm:cxn modelId="{10CEBDA1-946B-4DE4-AB68-C575D33B0637}" type="presOf" srcId="{27A4F772-7834-4627-A632-140120301DED}" destId="{0E6FFC67-7EF1-435D-829A-AFCF50CB8BE8}" srcOrd="0" destOrd="0" presId="urn:microsoft.com/office/officeart/2005/8/layout/cycle2"/>
    <dgm:cxn modelId="{49833C03-8F7C-4A47-ABF1-4EA1B352DC36}" type="presOf" srcId="{A977570C-12FB-4D31-A0F8-31E1C0F7C432}" destId="{91482DFB-EA2B-4904-89E9-F41A8C7119D3}" srcOrd="0" destOrd="0" presId="urn:microsoft.com/office/officeart/2005/8/layout/cycle2"/>
    <dgm:cxn modelId="{2A4E89D6-BA85-4B71-BC54-C9387328BD42}" type="presOf" srcId="{BCABD9EC-E430-4B4C-8E0D-9EA41A6954A7}" destId="{D7DB7A62-7BD8-4061-8EB0-AD9D69109102}" srcOrd="0" destOrd="0" presId="urn:microsoft.com/office/officeart/2005/8/layout/cycle2"/>
    <dgm:cxn modelId="{53BE6FB9-252E-4350-92EA-38996C6B045E}" srcId="{A5CB1BEC-8B35-422A-BEEA-0FF015F0DB63}" destId="{BC988B3B-02FD-4D92-8D3F-D683568E32A3}" srcOrd="3" destOrd="0" parTransId="{EA647F3C-F6E9-440B-A4C3-08A64DC31057}" sibTransId="{27A4F772-7834-4627-A632-140120301DED}"/>
    <dgm:cxn modelId="{B50171EF-019F-4AD5-91BC-8DB83C8DC7DB}" type="presOf" srcId="{D1228AAE-813F-445B-9BD8-689C17EE2CAA}" destId="{08144282-132E-49F4-A8A5-C159CDEEC7D1}" srcOrd="0" destOrd="0" presId="urn:microsoft.com/office/officeart/2005/8/layout/cycle2"/>
    <dgm:cxn modelId="{B124A959-0DC0-4977-85A0-F72E4D83237D}" srcId="{A5CB1BEC-8B35-422A-BEEA-0FF015F0DB63}" destId="{AC17D4F8-323E-4A0E-B765-6C079A4EE307}" srcOrd="0" destOrd="0" parTransId="{2B4B55D0-8983-4ECD-BEDC-95495D6309B8}" sibTransId="{BCABD9EC-E430-4B4C-8E0D-9EA41A6954A7}"/>
    <dgm:cxn modelId="{C6EF3463-C851-4286-8B76-A53001A2A14C}" type="presOf" srcId="{BC988B3B-02FD-4D92-8D3F-D683568E32A3}" destId="{67CF7294-FE7E-4577-BA0F-4F1404BBDDF5}" srcOrd="0" destOrd="0" presId="urn:microsoft.com/office/officeart/2005/8/layout/cycle2"/>
    <dgm:cxn modelId="{64AA695A-CB3E-46BD-B3BC-7E0527ED9C92}" type="presOf" srcId="{F74B913C-96B3-4A36-A956-FC0598556078}" destId="{5CED2C34-10E5-4D04-97A4-2AEB33565DEB}" srcOrd="0" destOrd="0" presId="urn:microsoft.com/office/officeart/2005/8/layout/cycle2"/>
    <dgm:cxn modelId="{B4046FEB-760D-4792-8A0A-FC67C15FEDCD}" type="presOf" srcId="{EFCF4B07-7B7C-4FD5-9CBA-CAE48BE499A0}" destId="{6813D118-3D2A-4F81-B8C9-D717518FF45B}" srcOrd="1" destOrd="0" presId="urn:microsoft.com/office/officeart/2005/8/layout/cycle2"/>
    <dgm:cxn modelId="{03F8D41E-D4E7-4ABF-8A69-B496CD3FDB33}" type="presOf" srcId="{D4B9CF2B-ECE0-4157-BA01-1DAE3B2CBDA2}" destId="{E3DFBD63-C6E2-4CB2-8407-9C035867A00E}" srcOrd="0" destOrd="0" presId="urn:microsoft.com/office/officeart/2005/8/layout/cycle2"/>
    <dgm:cxn modelId="{02ACA9B2-8EED-46AF-AD8A-6D1E656E99DB}" type="presOf" srcId="{EFCF4B07-7B7C-4FD5-9CBA-CAE48BE499A0}" destId="{5D0C099F-05FA-461D-9A6F-0957C5F89A7F}" srcOrd="0" destOrd="0" presId="urn:microsoft.com/office/officeart/2005/8/layout/cycle2"/>
    <dgm:cxn modelId="{05926FEA-B74D-4380-BBBB-F11B05E3AE50}" type="presOf" srcId="{AC17D4F8-323E-4A0E-B765-6C079A4EE307}" destId="{A0A8D1B7-9079-4A23-8C82-0E5D74AAE15D}" srcOrd="0" destOrd="0" presId="urn:microsoft.com/office/officeart/2005/8/layout/cycle2"/>
    <dgm:cxn modelId="{C74B8716-525E-49E8-9DC7-F3E45EB4860D}" type="presOf" srcId="{A5CB1BEC-8B35-422A-BEEA-0FF015F0DB63}" destId="{ACAFF2B7-D8B7-4E22-BE52-9E2135FB6AFC}" srcOrd="0" destOrd="0" presId="urn:microsoft.com/office/officeart/2005/8/layout/cycle2"/>
    <dgm:cxn modelId="{015F12E3-26D8-4AFA-B294-62162F84AD21}" srcId="{A5CB1BEC-8B35-422A-BEEA-0FF015F0DB63}" destId="{5443FAAC-4A1C-4950-92C7-9843B1C696B7}" srcOrd="2" destOrd="0" parTransId="{A4562E6F-523B-43AC-83A3-914B5473DF6D}" sibTransId="{03A188A1-0DD8-4881-8442-C38BDB85FD18}"/>
    <dgm:cxn modelId="{3D654EFF-97F2-4261-8D17-02D48D5745D5}" type="presOf" srcId="{8C50A552-F7E6-48AB-8583-E24A17C21AFE}" destId="{E1616B0D-3DD1-4B8A-8584-AABE92D4EB7F}" srcOrd="1" destOrd="0" presId="urn:microsoft.com/office/officeart/2005/8/layout/cycle2"/>
    <dgm:cxn modelId="{D1F29F31-C430-4632-8BCC-ABA912DA3D66}" type="presOf" srcId="{C0521BA4-83A6-45A2-AD2E-78D13D12D129}" destId="{4122D889-14C4-487D-8626-4B2D01006410}" srcOrd="1" destOrd="0" presId="urn:microsoft.com/office/officeart/2005/8/layout/cycle2"/>
    <dgm:cxn modelId="{60EBDD35-CC50-4662-B761-69D51C0B68FC}" srcId="{A5CB1BEC-8B35-422A-BEEA-0FF015F0DB63}" destId="{D1228AAE-813F-445B-9BD8-689C17EE2CAA}" srcOrd="6" destOrd="0" parTransId="{29679D4E-FE4B-434F-A434-EA361AA3B26A}" sibTransId="{8C50A552-F7E6-48AB-8583-E24A17C21AFE}"/>
    <dgm:cxn modelId="{3CE5A062-BBD0-465C-836A-836AA16E785F}" srcId="{A5CB1BEC-8B35-422A-BEEA-0FF015F0DB63}" destId="{6F269DE6-B651-4D66-A31B-14C9858A8070}" srcOrd="1" destOrd="0" parTransId="{AC2D4786-AEC4-4F64-820D-6E182EC5BC16}" sibTransId="{BA599BDA-D28B-4CB1-A4ED-691A1466D958}"/>
    <dgm:cxn modelId="{98C5401D-2080-4001-94F5-84B6C5DC8BB2}" type="presParOf" srcId="{ACAFF2B7-D8B7-4E22-BE52-9E2135FB6AFC}" destId="{A0A8D1B7-9079-4A23-8C82-0E5D74AAE15D}" srcOrd="0" destOrd="0" presId="urn:microsoft.com/office/officeart/2005/8/layout/cycle2"/>
    <dgm:cxn modelId="{85BB063F-EA01-4151-B2B9-7AA6EEB2A6EB}" type="presParOf" srcId="{ACAFF2B7-D8B7-4E22-BE52-9E2135FB6AFC}" destId="{D7DB7A62-7BD8-4061-8EB0-AD9D69109102}" srcOrd="1" destOrd="0" presId="urn:microsoft.com/office/officeart/2005/8/layout/cycle2"/>
    <dgm:cxn modelId="{703FCFB4-65FF-4010-9609-3A6F12A85040}" type="presParOf" srcId="{D7DB7A62-7BD8-4061-8EB0-AD9D69109102}" destId="{0DD067DF-1700-45BF-8FFD-273A81D57041}" srcOrd="0" destOrd="0" presId="urn:microsoft.com/office/officeart/2005/8/layout/cycle2"/>
    <dgm:cxn modelId="{1423F9B7-9A6E-45AE-85D7-9B3E2D11748E}" type="presParOf" srcId="{ACAFF2B7-D8B7-4E22-BE52-9E2135FB6AFC}" destId="{38633704-C007-40ED-89B0-09839FA265E8}" srcOrd="2" destOrd="0" presId="urn:microsoft.com/office/officeart/2005/8/layout/cycle2"/>
    <dgm:cxn modelId="{C1E068D5-9C75-4D1B-83AA-88F3801A3AE5}" type="presParOf" srcId="{ACAFF2B7-D8B7-4E22-BE52-9E2135FB6AFC}" destId="{76977795-0652-41C7-AF48-8F426A4C13ED}" srcOrd="3" destOrd="0" presId="urn:microsoft.com/office/officeart/2005/8/layout/cycle2"/>
    <dgm:cxn modelId="{BD730603-8363-4030-BB79-4D673A2C4BAC}" type="presParOf" srcId="{76977795-0652-41C7-AF48-8F426A4C13ED}" destId="{373CEB59-8C2E-4486-94DC-CFA23C235CA3}" srcOrd="0" destOrd="0" presId="urn:microsoft.com/office/officeart/2005/8/layout/cycle2"/>
    <dgm:cxn modelId="{BF7BB3AC-3E83-4132-83CA-FCF417ED673F}" type="presParOf" srcId="{ACAFF2B7-D8B7-4E22-BE52-9E2135FB6AFC}" destId="{47BCD260-5BF5-40A1-AE6A-6AE290C75094}" srcOrd="4" destOrd="0" presId="urn:microsoft.com/office/officeart/2005/8/layout/cycle2"/>
    <dgm:cxn modelId="{E94B0FAF-41CA-4419-816A-F22ECE43ABCD}" type="presParOf" srcId="{ACAFF2B7-D8B7-4E22-BE52-9E2135FB6AFC}" destId="{060C75E9-7E18-4B61-8BE9-44DA2006C04F}" srcOrd="5" destOrd="0" presId="urn:microsoft.com/office/officeart/2005/8/layout/cycle2"/>
    <dgm:cxn modelId="{4277B28D-985C-4A8A-963E-D1E442A4CD5E}" type="presParOf" srcId="{060C75E9-7E18-4B61-8BE9-44DA2006C04F}" destId="{A16B1452-0A2B-4DB1-9078-EAD06308741E}" srcOrd="0" destOrd="0" presId="urn:microsoft.com/office/officeart/2005/8/layout/cycle2"/>
    <dgm:cxn modelId="{5EFBBAFC-761B-4794-961E-9CFD69ADD941}" type="presParOf" srcId="{ACAFF2B7-D8B7-4E22-BE52-9E2135FB6AFC}" destId="{67CF7294-FE7E-4577-BA0F-4F1404BBDDF5}" srcOrd="6" destOrd="0" presId="urn:microsoft.com/office/officeart/2005/8/layout/cycle2"/>
    <dgm:cxn modelId="{1E80A1FF-2BE4-4535-9C5F-B6C9B1274B8A}" type="presParOf" srcId="{ACAFF2B7-D8B7-4E22-BE52-9E2135FB6AFC}" destId="{0E6FFC67-7EF1-435D-829A-AFCF50CB8BE8}" srcOrd="7" destOrd="0" presId="urn:microsoft.com/office/officeart/2005/8/layout/cycle2"/>
    <dgm:cxn modelId="{C680A9FC-AFE5-4477-BC0C-0D4EB3B0C236}" type="presParOf" srcId="{0E6FFC67-7EF1-435D-829A-AFCF50CB8BE8}" destId="{C517E613-C617-4CAC-A7CD-6A381FD03739}" srcOrd="0" destOrd="0" presId="urn:microsoft.com/office/officeart/2005/8/layout/cycle2"/>
    <dgm:cxn modelId="{167BB510-764E-4F1D-8FD3-F6EF9B8D2FC0}" type="presParOf" srcId="{ACAFF2B7-D8B7-4E22-BE52-9E2135FB6AFC}" destId="{91482DFB-EA2B-4904-89E9-F41A8C7119D3}" srcOrd="8" destOrd="0" presId="urn:microsoft.com/office/officeart/2005/8/layout/cycle2"/>
    <dgm:cxn modelId="{8FA6E2A2-8512-4BA2-B1B1-FF63D03ACFB2}" type="presParOf" srcId="{ACAFF2B7-D8B7-4E22-BE52-9E2135FB6AFC}" destId="{E3DFBD63-C6E2-4CB2-8407-9C035867A00E}" srcOrd="9" destOrd="0" presId="urn:microsoft.com/office/officeart/2005/8/layout/cycle2"/>
    <dgm:cxn modelId="{BF5B410C-E3EF-4D8C-90E2-A194EC67152A}" type="presParOf" srcId="{E3DFBD63-C6E2-4CB2-8407-9C035867A00E}" destId="{EAA9AA4E-3D92-42AD-B2AA-3FEC6583C729}" srcOrd="0" destOrd="0" presId="urn:microsoft.com/office/officeart/2005/8/layout/cycle2"/>
    <dgm:cxn modelId="{AA3A8005-4DFA-4A8D-BE86-91AD17EED7FD}" type="presParOf" srcId="{ACAFF2B7-D8B7-4E22-BE52-9E2135FB6AFC}" destId="{5CED2C34-10E5-4D04-97A4-2AEB33565DEB}" srcOrd="10" destOrd="0" presId="urn:microsoft.com/office/officeart/2005/8/layout/cycle2"/>
    <dgm:cxn modelId="{01D5D579-D241-414B-918F-4C24EE751F18}" type="presParOf" srcId="{ACAFF2B7-D8B7-4E22-BE52-9E2135FB6AFC}" destId="{29F8898F-80B3-4C9D-85E0-EF7DCCED4E9B}" srcOrd="11" destOrd="0" presId="urn:microsoft.com/office/officeart/2005/8/layout/cycle2"/>
    <dgm:cxn modelId="{015D474C-AFD5-4AFF-A9DD-A90A0508DF1B}" type="presParOf" srcId="{29F8898F-80B3-4C9D-85E0-EF7DCCED4E9B}" destId="{4122D889-14C4-487D-8626-4B2D01006410}" srcOrd="0" destOrd="0" presId="urn:microsoft.com/office/officeart/2005/8/layout/cycle2"/>
    <dgm:cxn modelId="{7A5C8454-9ECB-4A76-B9BB-FE4E16C3F3F1}" type="presParOf" srcId="{ACAFF2B7-D8B7-4E22-BE52-9E2135FB6AFC}" destId="{08144282-132E-49F4-A8A5-C159CDEEC7D1}" srcOrd="12" destOrd="0" presId="urn:microsoft.com/office/officeart/2005/8/layout/cycle2"/>
    <dgm:cxn modelId="{5170B75D-8C7B-4276-A1B1-231A2D14E172}" type="presParOf" srcId="{ACAFF2B7-D8B7-4E22-BE52-9E2135FB6AFC}" destId="{34E7B982-E98E-4B7B-9BB8-B4A565A1FB11}" srcOrd="13" destOrd="0" presId="urn:microsoft.com/office/officeart/2005/8/layout/cycle2"/>
    <dgm:cxn modelId="{B4C72A62-815E-43E2-88D6-97BA7BF35270}" type="presParOf" srcId="{34E7B982-E98E-4B7B-9BB8-B4A565A1FB11}" destId="{E1616B0D-3DD1-4B8A-8584-AABE92D4EB7F}" srcOrd="0" destOrd="0" presId="urn:microsoft.com/office/officeart/2005/8/layout/cycle2"/>
    <dgm:cxn modelId="{AC189C5F-0BB5-4B3F-8356-36E15C3423D8}" type="presParOf" srcId="{ACAFF2B7-D8B7-4E22-BE52-9E2135FB6AFC}" destId="{51B20C4F-6706-4223-A19D-EB76536D2EFB}" srcOrd="14" destOrd="0" presId="urn:microsoft.com/office/officeart/2005/8/layout/cycle2"/>
    <dgm:cxn modelId="{303FD334-12D5-4CCC-A9D0-8A524EB3F304}" type="presParOf" srcId="{ACAFF2B7-D8B7-4E22-BE52-9E2135FB6AFC}" destId="{5D0C099F-05FA-461D-9A6F-0957C5F89A7F}" srcOrd="15" destOrd="0" presId="urn:microsoft.com/office/officeart/2005/8/layout/cycle2"/>
    <dgm:cxn modelId="{308D578B-35EC-430D-BE1D-749559B6593F}" type="presParOf" srcId="{5D0C099F-05FA-461D-9A6F-0957C5F89A7F}" destId="{6813D118-3D2A-4F81-B8C9-D717518FF45B}" srcOrd="0" destOrd="0" presId="urn:microsoft.com/office/officeart/2005/8/layout/cycle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0A91F8-76DB-B04C-B803-55667D1829A0}" type="doc">
      <dgm:prSet loTypeId="urn:microsoft.com/office/officeart/2005/8/layout/h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94A783-05CD-EF40-81DE-30D4B86243D6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PP 5 2021</a:t>
          </a:r>
        </a:p>
      </dgm:t>
    </dgm:pt>
    <dgm:pt modelId="{0A48404F-4F82-6145-A7B8-C51A4688D3EB}" type="parTrans" cxnId="{6021B58F-2E88-4942-9E87-FC5020F0CF9D}">
      <dgm:prSet/>
      <dgm:spPr/>
      <dgm:t>
        <a:bodyPr/>
        <a:lstStyle/>
        <a:p>
          <a:endParaRPr lang="en-US"/>
        </a:p>
      </dgm:t>
    </dgm:pt>
    <dgm:pt modelId="{0E734F36-66C4-1849-88DA-3ED61AE0C679}" type="sibTrans" cxnId="{6021B58F-2E88-4942-9E87-FC5020F0CF9D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21364FD3-A615-C14E-AFFE-5FB9C21BE1A0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marL="0" indent="0">
            <a:buNone/>
            <a:tabLst/>
          </a:pPr>
          <a:r>
            <a:rPr lang="en-US" sz="2800" dirty="0" err="1"/>
            <a:t>Kewenangan</a:t>
          </a:r>
          <a:r>
            <a:rPr lang="en-US" sz="2800" dirty="0"/>
            <a:t> </a:t>
          </a:r>
          <a:r>
            <a:rPr lang="en-US" sz="2800" dirty="0" err="1"/>
            <a:t>Perizinan</a:t>
          </a:r>
          <a:r>
            <a:rPr lang="en-US" sz="2800" dirty="0"/>
            <a:t> </a:t>
          </a:r>
          <a:r>
            <a:rPr lang="en-US" sz="2800" dirty="0" err="1"/>
            <a:t>Berusaha</a:t>
          </a:r>
          <a:r>
            <a:rPr lang="en-US" sz="2800" dirty="0"/>
            <a:t> </a:t>
          </a:r>
          <a:r>
            <a:rPr lang="en-US" sz="2800" dirty="0" err="1"/>
            <a:t>berbasis</a:t>
          </a:r>
          <a:r>
            <a:rPr lang="en-US" sz="2800" dirty="0"/>
            <a:t> </a:t>
          </a:r>
          <a:r>
            <a:rPr lang="en-US" sz="2800" dirty="0" err="1"/>
            <a:t>Risiko</a:t>
          </a:r>
          <a:endParaRPr lang="en-US" sz="2800" dirty="0"/>
        </a:p>
      </dgm:t>
    </dgm:pt>
    <dgm:pt modelId="{009C4578-2D23-E84B-ACBF-D9F22F235EF8}" type="parTrans" cxnId="{4D1E0BE8-6267-BF4F-9BCA-99D270471F69}">
      <dgm:prSet/>
      <dgm:spPr/>
      <dgm:t>
        <a:bodyPr/>
        <a:lstStyle/>
        <a:p>
          <a:endParaRPr lang="en-US"/>
        </a:p>
      </dgm:t>
    </dgm:pt>
    <dgm:pt modelId="{53AB7577-A919-0E41-9287-3BF59AAF70BA}" type="sibTrans" cxnId="{4D1E0BE8-6267-BF4F-9BCA-99D270471F69}">
      <dgm:prSet/>
      <dgm:spPr/>
      <dgm:t>
        <a:bodyPr/>
        <a:lstStyle/>
        <a:p>
          <a:endParaRPr lang="en-US"/>
        </a:p>
      </dgm:t>
    </dgm:pt>
    <dgm:pt modelId="{2A98EDB8-CA70-3B46-9BE6-F48FD0ABCD2B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PP 22 2021</a:t>
          </a:r>
        </a:p>
      </dgm:t>
    </dgm:pt>
    <dgm:pt modelId="{6D7F8AC6-1505-794C-ADA9-41A5CBA15BDF}" type="parTrans" cxnId="{06EC411A-3CAE-CC40-B606-DC5BDD233959}">
      <dgm:prSet/>
      <dgm:spPr/>
      <dgm:t>
        <a:bodyPr/>
        <a:lstStyle/>
        <a:p>
          <a:endParaRPr lang="en-US"/>
        </a:p>
      </dgm:t>
    </dgm:pt>
    <dgm:pt modelId="{C9B8CE69-553E-BE46-A19D-B02D1E2963FC}" type="sibTrans" cxnId="{06EC411A-3CAE-CC40-B606-DC5BDD233959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8EC728A-9B30-664C-BFE8-AAD3FDA75D03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en-US" dirty="0" err="1"/>
            <a:t>Pasal</a:t>
          </a:r>
          <a:r>
            <a:rPr lang="en-US" dirty="0"/>
            <a:t> 79 </a:t>
          </a:r>
          <a:r>
            <a:rPr lang="en-US" dirty="0" err="1"/>
            <a:t>kewenangan</a:t>
          </a:r>
          <a:r>
            <a:rPr lang="en-US" dirty="0"/>
            <a:t> TUK</a:t>
          </a:r>
        </a:p>
      </dgm:t>
    </dgm:pt>
    <dgm:pt modelId="{10949EC8-49E4-B140-8004-E7CD2652561C}" type="parTrans" cxnId="{668A9D0D-68A3-3E4F-89AD-7D74023DEBA7}">
      <dgm:prSet/>
      <dgm:spPr/>
      <dgm:t>
        <a:bodyPr/>
        <a:lstStyle/>
        <a:p>
          <a:endParaRPr lang="en-US"/>
        </a:p>
      </dgm:t>
    </dgm:pt>
    <dgm:pt modelId="{A217B12C-B0C4-494D-9038-2EDCFEC9F9A3}" type="sibTrans" cxnId="{668A9D0D-68A3-3E4F-89AD-7D74023DEBA7}">
      <dgm:prSet/>
      <dgm:spPr/>
      <dgm:t>
        <a:bodyPr/>
        <a:lstStyle/>
        <a:p>
          <a:endParaRPr lang="en-US"/>
        </a:p>
      </dgm:t>
    </dgm:pt>
    <dgm:pt modelId="{2621B50B-EBDF-8440-BC9E-B977406CB94C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err="1"/>
            <a:t>Permen</a:t>
          </a:r>
          <a:r>
            <a:rPr lang="en-US" dirty="0"/>
            <a:t> LHK 38 2019</a:t>
          </a:r>
        </a:p>
      </dgm:t>
    </dgm:pt>
    <dgm:pt modelId="{F66D0E41-9C91-3B44-833A-46375CD28A31}" type="parTrans" cxnId="{64E16EC1-1AEE-FD44-AD13-0EF0F660FC1C}">
      <dgm:prSet/>
      <dgm:spPr/>
      <dgm:t>
        <a:bodyPr/>
        <a:lstStyle/>
        <a:p>
          <a:endParaRPr lang="en-US"/>
        </a:p>
      </dgm:t>
    </dgm:pt>
    <dgm:pt modelId="{AB05E8D2-D317-0C40-B8AC-DA77FCDFB5D1}" type="sibTrans" cxnId="{64E16EC1-1AEE-FD44-AD13-0EF0F660FC1C}">
      <dgm:prSet/>
      <dgm:spPr/>
      <dgm:t>
        <a:bodyPr/>
        <a:lstStyle/>
        <a:p>
          <a:endParaRPr lang="en-US"/>
        </a:p>
      </dgm:t>
    </dgm:pt>
    <dgm:pt modelId="{F7B49121-1934-0E41-8D68-667917A4F9D7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marL="0" indent="0">
            <a:buNone/>
            <a:tabLst/>
          </a:pPr>
          <a:r>
            <a:rPr lang="en-US" sz="2800" dirty="0" err="1"/>
            <a:t>Penapisan</a:t>
          </a:r>
          <a:r>
            <a:rPr lang="en-US" sz="2800" dirty="0"/>
            <a:t> </a:t>
          </a:r>
          <a:r>
            <a:rPr lang="en-US" sz="2800" dirty="0" err="1"/>
            <a:t>Kegiatan</a:t>
          </a:r>
          <a:r>
            <a:rPr lang="en-US" sz="2800" dirty="0"/>
            <a:t> </a:t>
          </a:r>
          <a:r>
            <a:rPr lang="en-US" sz="2800" dirty="0" err="1"/>
            <a:t>Wajib</a:t>
          </a:r>
          <a:r>
            <a:rPr lang="en-US" sz="2800" dirty="0"/>
            <a:t> </a:t>
          </a:r>
          <a:r>
            <a:rPr lang="en-US" sz="2800" dirty="0" err="1"/>
            <a:t>Amdal</a:t>
          </a:r>
          <a:r>
            <a:rPr lang="en-US" sz="2800" dirty="0"/>
            <a:t> [</a:t>
          </a:r>
          <a:r>
            <a:rPr lang="en-US" sz="2800" dirty="0" err="1"/>
            <a:t>lampiran</a:t>
          </a:r>
          <a:r>
            <a:rPr lang="en-US" sz="2800" dirty="0"/>
            <a:t> 1]</a:t>
          </a:r>
        </a:p>
      </dgm:t>
    </dgm:pt>
    <dgm:pt modelId="{D5385573-1946-BB47-98CF-22D3DCAE7AA5}" type="parTrans" cxnId="{E4C258E7-B7BC-F749-A49A-1B825235CE61}">
      <dgm:prSet/>
      <dgm:spPr/>
      <dgm:t>
        <a:bodyPr/>
        <a:lstStyle/>
        <a:p>
          <a:endParaRPr lang="en-US"/>
        </a:p>
      </dgm:t>
    </dgm:pt>
    <dgm:pt modelId="{C343E9F4-87A2-2B4C-886A-DDC735D0396B}" type="sibTrans" cxnId="{E4C258E7-B7BC-F749-A49A-1B825235CE61}">
      <dgm:prSet/>
      <dgm:spPr/>
      <dgm:t>
        <a:bodyPr/>
        <a:lstStyle/>
        <a:p>
          <a:endParaRPr lang="en-US"/>
        </a:p>
      </dgm:t>
    </dgm:pt>
    <dgm:pt modelId="{D5C60AAA-F14D-8F4C-82BE-556A8DBB7E77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Pusat</a:t>
          </a:r>
        </a:p>
      </dgm:t>
    </dgm:pt>
    <dgm:pt modelId="{E15CC7C5-4202-1840-BC8D-552E524A8C3C}" type="parTrans" cxnId="{EE2A91FE-28E5-DE40-8AEE-33D4A4B03C7E}">
      <dgm:prSet/>
      <dgm:spPr/>
      <dgm:t>
        <a:bodyPr/>
        <a:lstStyle/>
        <a:p>
          <a:endParaRPr lang="en-US"/>
        </a:p>
      </dgm:t>
    </dgm:pt>
    <dgm:pt modelId="{908ADC8C-2A01-6348-B455-B899F33C79E3}" type="sibTrans" cxnId="{EE2A91FE-28E5-DE40-8AEE-33D4A4B03C7E}">
      <dgm:prSet/>
      <dgm:spPr/>
      <dgm:t>
        <a:bodyPr/>
        <a:lstStyle/>
        <a:p>
          <a:endParaRPr lang="en-US"/>
        </a:p>
      </dgm:t>
    </dgm:pt>
    <dgm:pt modelId="{D7401135-BE35-6848-ACAA-9C398A021283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 err="1"/>
            <a:t>Provinsi</a:t>
          </a:r>
          <a:endParaRPr lang="en-US" dirty="0"/>
        </a:p>
      </dgm:t>
    </dgm:pt>
    <dgm:pt modelId="{5AE82586-3290-444C-8A39-5263A016D12F}" type="parTrans" cxnId="{C510C82E-A69E-9846-A492-45AA749CD772}">
      <dgm:prSet/>
      <dgm:spPr/>
      <dgm:t>
        <a:bodyPr/>
        <a:lstStyle/>
        <a:p>
          <a:endParaRPr lang="en-US"/>
        </a:p>
      </dgm:t>
    </dgm:pt>
    <dgm:pt modelId="{8ADD88EF-E987-D44C-9794-D4C6B0717474}" type="sibTrans" cxnId="{C510C82E-A69E-9846-A492-45AA749CD772}">
      <dgm:prSet/>
      <dgm:spPr/>
      <dgm:t>
        <a:bodyPr/>
        <a:lstStyle/>
        <a:p>
          <a:endParaRPr lang="en-US"/>
        </a:p>
      </dgm:t>
    </dgm:pt>
    <dgm:pt modelId="{DED7C38F-5F77-CC44-8F1F-27667988ED3C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 err="1"/>
            <a:t>Kab</a:t>
          </a:r>
          <a:r>
            <a:rPr lang="en-US" dirty="0"/>
            <a:t>/Kota</a:t>
          </a:r>
        </a:p>
      </dgm:t>
    </dgm:pt>
    <dgm:pt modelId="{06FFCCB3-3431-A041-9A1F-F25CD2D1F545}" type="parTrans" cxnId="{7BF6E59C-DDCC-8F43-A1A0-DE7F44D97472}">
      <dgm:prSet/>
      <dgm:spPr/>
      <dgm:t>
        <a:bodyPr/>
        <a:lstStyle/>
        <a:p>
          <a:endParaRPr lang="en-US"/>
        </a:p>
      </dgm:t>
    </dgm:pt>
    <dgm:pt modelId="{E1EB8EC3-4213-C442-84C4-D05EC7D2E335}" type="sibTrans" cxnId="{7BF6E59C-DDCC-8F43-A1A0-DE7F44D97472}">
      <dgm:prSet/>
      <dgm:spPr/>
      <dgm:t>
        <a:bodyPr/>
        <a:lstStyle/>
        <a:p>
          <a:endParaRPr lang="en-US"/>
        </a:p>
      </dgm:t>
    </dgm:pt>
    <dgm:pt modelId="{46AD2A09-F5FE-EC4D-94AF-50BA3479C294}" type="pres">
      <dgm:prSet presAssocID="{B10A91F8-76DB-B04C-B803-55667D1829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3F7D1D-FC47-9647-9277-CF566C900134}" type="pres">
      <dgm:prSet presAssocID="{B10A91F8-76DB-B04C-B803-55667D1829A0}" presName="tSp" presStyleCnt="0"/>
      <dgm:spPr/>
    </dgm:pt>
    <dgm:pt modelId="{CE7FBD21-3D8F-474F-8EC8-4DA7B93FA69D}" type="pres">
      <dgm:prSet presAssocID="{B10A91F8-76DB-B04C-B803-55667D1829A0}" presName="bSp" presStyleCnt="0"/>
      <dgm:spPr/>
    </dgm:pt>
    <dgm:pt modelId="{01D2AD76-E80C-2246-8152-A7D64418F28A}" type="pres">
      <dgm:prSet presAssocID="{B10A91F8-76DB-B04C-B803-55667D1829A0}" presName="process" presStyleCnt="0"/>
      <dgm:spPr/>
    </dgm:pt>
    <dgm:pt modelId="{746EEDCE-35D6-5947-B83F-1D0D3973B59B}" type="pres">
      <dgm:prSet presAssocID="{6894A783-05CD-EF40-81DE-30D4B86243D6}" presName="composite1" presStyleCnt="0"/>
      <dgm:spPr/>
    </dgm:pt>
    <dgm:pt modelId="{57263A7B-40C1-4F42-A00A-05CEB74F6CA9}" type="pres">
      <dgm:prSet presAssocID="{6894A783-05CD-EF40-81DE-30D4B86243D6}" presName="dummyNode1" presStyleLbl="node1" presStyleIdx="0" presStyleCnt="3"/>
      <dgm:spPr/>
    </dgm:pt>
    <dgm:pt modelId="{EAC1607C-A59B-374C-B060-9FB93FE47CCE}" type="pres">
      <dgm:prSet presAssocID="{6894A783-05CD-EF40-81DE-30D4B86243D6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59107-6507-774B-9703-82DE78E51113}" type="pres">
      <dgm:prSet presAssocID="{6894A783-05CD-EF40-81DE-30D4B86243D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0765B-A47A-4942-B5B4-CF352031AD15}" type="pres">
      <dgm:prSet presAssocID="{6894A783-05CD-EF40-81DE-30D4B86243D6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FE25E-C1CD-A04B-A24A-83850086A03F}" type="pres">
      <dgm:prSet presAssocID="{6894A783-05CD-EF40-81DE-30D4B86243D6}" presName="connSite1" presStyleCnt="0"/>
      <dgm:spPr/>
    </dgm:pt>
    <dgm:pt modelId="{2F739943-4AB3-EE43-9D29-F9A4881D5837}" type="pres">
      <dgm:prSet presAssocID="{0E734F36-66C4-1849-88DA-3ED61AE0C679}" presName="Name9" presStyleLbl="sibTrans2D1" presStyleIdx="0" presStyleCnt="2"/>
      <dgm:spPr/>
      <dgm:t>
        <a:bodyPr/>
        <a:lstStyle/>
        <a:p>
          <a:endParaRPr lang="en-US"/>
        </a:p>
      </dgm:t>
    </dgm:pt>
    <dgm:pt modelId="{248250B2-3DC2-B047-8C34-C9E0B7B54EFB}" type="pres">
      <dgm:prSet presAssocID="{2A98EDB8-CA70-3B46-9BE6-F48FD0ABCD2B}" presName="composite2" presStyleCnt="0"/>
      <dgm:spPr/>
    </dgm:pt>
    <dgm:pt modelId="{F6F3A302-3AAB-C54D-BBE2-16533358335E}" type="pres">
      <dgm:prSet presAssocID="{2A98EDB8-CA70-3B46-9BE6-F48FD0ABCD2B}" presName="dummyNode2" presStyleLbl="node1" presStyleIdx="0" presStyleCnt="3"/>
      <dgm:spPr/>
    </dgm:pt>
    <dgm:pt modelId="{9D59F85C-EDFA-1640-8F74-2A4B84019EC1}" type="pres">
      <dgm:prSet presAssocID="{2A98EDB8-CA70-3B46-9BE6-F48FD0ABCD2B}" presName="childNode2" presStyleLbl="bgAcc1" presStyleIdx="1" presStyleCnt="3" custScaleX="124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7E7E5-8E69-B34E-8615-67FAB28AE4F8}" type="pres">
      <dgm:prSet presAssocID="{2A98EDB8-CA70-3B46-9BE6-F48FD0ABCD2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75F56-8A44-7E4C-A893-A6634BB7C158}" type="pres">
      <dgm:prSet presAssocID="{2A98EDB8-CA70-3B46-9BE6-F48FD0ABCD2B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C8CAE-4148-C941-858B-22E4597989D8}" type="pres">
      <dgm:prSet presAssocID="{2A98EDB8-CA70-3B46-9BE6-F48FD0ABCD2B}" presName="connSite2" presStyleCnt="0"/>
      <dgm:spPr/>
    </dgm:pt>
    <dgm:pt modelId="{8B0AB0D3-19EC-8643-9227-78AB046F9F98}" type="pres">
      <dgm:prSet presAssocID="{C9B8CE69-553E-BE46-A19D-B02D1E2963FC}" presName="Name18" presStyleLbl="sibTrans2D1" presStyleIdx="1" presStyleCnt="2"/>
      <dgm:spPr/>
      <dgm:t>
        <a:bodyPr/>
        <a:lstStyle/>
        <a:p>
          <a:endParaRPr lang="en-US"/>
        </a:p>
      </dgm:t>
    </dgm:pt>
    <dgm:pt modelId="{87D60BD1-5EC8-9941-B722-A6D5B6F327F7}" type="pres">
      <dgm:prSet presAssocID="{2621B50B-EBDF-8440-BC9E-B977406CB94C}" presName="composite1" presStyleCnt="0"/>
      <dgm:spPr/>
    </dgm:pt>
    <dgm:pt modelId="{087AB03F-F5A2-C741-9C74-57D8131A68F2}" type="pres">
      <dgm:prSet presAssocID="{2621B50B-EBDF-8440-BC9E-B977406CB94C}" presName="dummyNode1" presStyleLbl="node1" presStyleIdx="1" presStyleCnt="3"/>
      <dgm:spPr/>
    </dgm:pt>
    <dgm:pt modelId="{375AB755-ADCC-C641-BE74-8B2E718DD770}" type="pres">
      <dgm:prSet presAssocID="{2621B50B-EBDF-8440-BC9E-B977406CB94C}" presName="childNode1" presStyleLbl="bgAcc1" presStyleIdx="2" presStyleCnt="3" custScaleX="114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90ACC-253E-0342-8241-23964674641F}" type="pres">
      <dgm:prSet presAssocID="{2621B50B-EBDF-8440-BC9E-B977406CB94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9750B-0522-C040-A2E3-975BA07A2606}" type="pres">
      <dgm:prSet presAssocID="{2621B50B-EBDF-8440-BC9E-B977406CB94C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ED7F1-88E5-6544-B7DA-B6AADB8282BF}" type="pres">
      <dgm:prSet presAssocID="{2621B50B-EBDF-8440-BC9E-B977406CB94C}" presName="connSite1" presStyleCnt="0"/>
      <dgm:spPr/>
    </dgm:pt>
  </dgm:ptLst>
  <dgm:cxnLst>
    <dgm:cxn modelId="{CCAA4AC7-4281-484F-BA8F-8DD6C64F230C}" type="presOf" srcId="{2621B50B-EBDF-8440-BC9E-B977406CB94C}" destId="{2E59750B-0522-C040-A2E3-975BA07A2606}" srcOrd="0" destOrd="0" presId="urn:microsoft.com/office/officeart/2005/8/layout/hProcess4"/>
    <dgm:cxn modelId="{4D1E0BE8-6267-BF4F-9BCA-99D270471F69}" srcId="{6894A783-05CD-EF40-81DE-30D4B86243D6}" destId="{21364FD3-A615-C14E-AFFE-5FB9C21BE1A0}" srcOrd="0" destOrd="0" parTransId="{009C4578-2D23-E84B-ACBF-D9F22F235EF8}" sibTransId="{53AB7577-A919-0E41-9287-3BF59AAF70BA}"/>
    <dgm:cxn modelId="{1B744B86-F82C-F848-AD6A-D6779B7D4EA6}" type="presOf" srcId="{C9B8CE69-553E-BE46-A19D-B02D1E2963FC}" destId="{8B0AB0D3-19EC-8643-9227-78AB046F9F98}" srcOrd="0" destOrd="0" presId="urn:microsoft.com/office/officeart/2005/8/layout/hProcess4"/>
    <dgm:cxn modelId="{510E514A-BEBF-1E49-BE03-462B651B01D6}" type="presOf" srcId="{D5C60AAA-F14D-8F4C-82BE-556A8DBB7E77}" destId="{9D59F85C-EDFA-1640-8F74-2A4B84019EC1}" srcOrd="0" destOrd="1" presId="urn:microsoft.com/office/officeart/2005/8/layout/hProcess4"/>
    <dgm:cxn modelId="{22306B9E-C32B-2E4D-A7D5-BDD84276B1EF}" type="presOf" srcId="{B10A91F8-76DB-B04C-B803-55667D1829A0}" destId="{46AD2A09-F5FE-EC4D-94AF-50BA3479C294}" srcOrd="0" destOrd="0" presId="urn:microsoft.com/office/officeart/2005/8/layout/hProcess4"/>
    <dgm:cxn modelId="{6021B58F-2E88-4942-9E87-FC5020F0CF9D}" srcId="{B10A91F8-76DB-B04C-B803-55667D1829A0}" destId="{6894A783-05CD-EF40-81DE-30D4B86243D6}" srcOrd="0" destOrd="0" parTransId="{0A48404F-4F82-6145-A7B8-C51A4688D3EB}" sibTransId="{0E734F36-66C4-1849-88DA-3ED61AE0C679}"/>
    <dgm:cxn modelId="{C2D6E08B-B5C5-7B4F-8722-9CCAC19B64C8}" type="presOf" srcId="{21364FD3-A615-C14E-AFFE-5FB9C21BE1A0}" destId="{7F059107-6507-774B-9703-82DE78E51113}" srcOrd="1" destOrd="0" presId="urn:microsoft.com/office/officeart/2005/8/layout/hProcess4"/>
    <dgm:cxn modelId="{94B921A5-2313-F347-973C-CF2B011FCD5B}" type="presOf" srcId="{D7401135-BE35-6848-ACAA-9C398A021283}" destId="{9D59F85C-EDFA-1640-8F74-2A4B84019EC1}" srcOrd="0" destOrd="2" presId="urn:microsoft.com/office/officeart/2005/8/layout/hProcess4"/>
    <dgm:cxn modelId="{E4C258E7-B7BC-F749-A49A-1B825235CE61}" srcId="{2621B50B-EBDF-8440-BC9E-B977406CB94C}" destId="{F7B49121-1934-0E41-8D68-667917A4F9D7}" srcOrd="0" destOrd="0" parTransId="{D5385573-1946-BB47-98CF-22D3DCAE7AA5}" sibTransId="{C343E9F4-87A2-2B4C-886A-DDC735D0396B}"/>
    <dgm:cxn modelId="{9CA804AF-B387-1A42-A7A5-B53F17DE4B9B}" type="presOf" srcId="{6894A783-05CD-EF40-81DE-30D4B86243D6}" destId="{E4C0765B-A47A-4942-B5B4-CF352031AD15}" srcOrd="0" destOrd="0" presId="urn:microsoft.com/office/officeart/2005/8/layout/hProcess4"/>
    <dgm:cxn modelId="{93C0E4A8-A747-C04D-892C-C3FF6FA65B1A}" type="presOf" srcId="{DED7C38F-5F77-CC44-8F1F-27667988ED3C}" destId="{17A7E7E5-8E69-B34E-8615-67FAB28AE4F8}" srcOrd="1" destOrd="3" presId="urn:microsoft.com/office/officeart/2005/8/layout/hProcess4"/>
    <dgm:cxn modelId="{06EC411A-3CAE-CC40-B606-DC5BDD233959}" srcId="{B10A91F8-76DB-B04C-B803-55667D1829A0}" destId="{2A98EDB8-CA70-3B46-9BE6-F48FD0ABCD2B}" srcOrd="1" destOrd="0" parTransId="{6D7F8AC6-1505-794C-ADA9-41A5CBA15BDF}" sibTransId="{C9B8CE69-553E-BE46-A19D-B02D1E2963FC}"/>
    <dgm:cxn modelId="{63FD4E00-23F9-364D-AE73-72FEEF388589}" type="presOf" srcId="{E8EC728A-9B30-664C-BFE8-AAD3FDA75D03}" destId="{9D59F85C-EDFA-1640-8F74-2A4B84019EC1}" srcOrd="0" destOrd="0" presId="urn:microsoft.com/office/officeart/2005/8/layout/hProcess4"/>
    <dgm:cxn modelId="{64E16EC1-1AEE-FD44-AD13-0EF0F660FC1C}" srcId="{B10A91F8-76DB-B04C-B803-55667D1829A0}" destId="{2621B50B-EBDF-8440-BC9E-B977406CB94C}" srcOrd="2" destOrd="0" parTransId="{F66D0E41-9C91-3B44-833A-46375CD28A31}" sibTransId="{AB05E8D2-D317-0C40-B8AC-DA77FCDFB5D1}"/>
    <dgm:cxn modelId="{35C56563-C374-F24B-80CE-7748CD3E7455}" type="presOf" srcId="{DED7C38F-5F77-CC44-8F1F-27667988ED3C}" destId="{9D59F85C-EDFA-1640-8F74-2A4B84019EC1}" srcOrd="0" destOrd="3" presId="urn:microsoft.com/office/officeart/2005/8/layout/hProcess4"/>
    <dgm:cxn modelId="{7BF6E59C-DDCC-8F43-A1A0-DE7F44D97472}" srcId="{2A98EDB8-CA70-3B46-9BE6-F48FD0ABCD2B}" destId="{DED7C38F-5F77-CC44-8F1F-27667988ED3C}" srcOrd="3" destOrd="0" parTransId="{06FFCCB3-3431-A041-9A1F-F25CD2D1F545}" sibTransId="{E1EB8EC3-4213-C442-84C4-D05EC7D2E335}"/>
    <dgm:cxn modelId="{A0A69C34-47B4-C245-A120-B5DB544A3CA0}" type="presOf" srcId="{F7B49121-1934-0E41-8D68-667917A4F9D7}" destId="{375AB755-ADCC-C641-BE74-8B2E718DD770}" srcOrd="0" destOrd="0" presId="urn:microsoft.com/office/officeart/2005/8/layout/hProcess4"/>
    <dgm:cxn modelId="{F8F97920-6E6E-C142-8266-00E8443E87E9}" type="presOf" srcId="{E8EC728A-9B30-664C-BFE8-AAD3FDA75D03}" destId="{17A7E7E5-8E69-B34E-8615-67FAB28AE4F8}" srcOrd="1" destOrd="0" presId="urn:microsoft.com/office/officeart/2005/8/layout/hProcess4"/>
    <dgm:cxn modelId="{B0E6139F-DA4D-2944-BA7A-E222B1C4D9FA}" type="presOf" srcId="{D5C60AAA-F14D-8F4C-82BE-556A8DBB7E77}" destId="{17A7E7E5-8E69-B34E-8615-67FAB28AE4F8}" srcOrd="1" destOrd="1" presId="urn:microsoft.com/office/officeart/2005/8/layout/hProcess4"/>
    <dgm:cxn modelId="{668A9D0D-68A3-3E4F-89AD-7D74023DEBA7}" srcId="{2A98EDB8-CA70-3B46-9BE6-F48FD0ABCD2B}" destId="{E8EC728A-9B30-664C-BFE8-AAD3FDA75D03}" srcOrd="0" destOrd="0" parTransId="{10949EC8-49E4-B140-8004-E7CD2652561C}" sibTransId="{A217B12C-B0C4-494D-9038-2EDCFEC9F9A3}"/>
    <dgm:cxn modelId="{81EB0A12-10DE-584D-9510-312E1425BC5A}" type="presOf" srcId="{F7B49121-1934-0E41-8D68-667917A4F9D7}" destId="{C9090ACC-253E-0342-8241-23964674641F}" srcOrd="1" destOrd="0" presId="urn:microsoft.com/office/officeart/2005/8/layout/hProcess4"/>
    <dgm:cxn modelId="{AF9F991C-381E-2341-9ECF-1AE7564CC84F}" type="presOf" srcId="{21364FD3-A615-C14E-AFFE-5FB9C21BE1A0}" destId="{EAC1607C-A59B-374C-B060-9FB93FE47CCE}" srcOrd="0" destOrd="0" presId="urn:microsoft.com/office/officeart/2005/8/layout/hProcess4"/>
    <dgm:cxn modelId="{822E3E86-4156-C742-8083-A5AB67EF67BB}" type="presOf" srcId="{D7401135-BE35-6848-ACAA-9C398A021283}" destId="{17A7E7E5-8E69-B34E-8615-67FAB28AE4F8}" srcOrd="1" destOrd="2" presId="urn:microsoft.com/office/officeart/2005/8/layout/hProcess4"/>
    <dgm:cxn modelId="{647AAEFC-1886-AA47-A682-42EA8F49F47B}" type="presOf" srcId="{2A98EDB8-CA70-3B46-9BE6-F48FD0ABCD2B}" destId="{7EA75F56-8A44-7E4C-A893-A6634BB7C158}" srcOrd="0" destOrd="0" presId="urn:microsoft.com/office/officeart/2005/8/layout/hProcess4"/>
    <dgm:cxn modelId="{EE2A91FE-28E5-DE40-8AEE-33D4A4B03C7E}" srcId="{2A98EDB8-CA70-3B46-9BE6-F48FD0ABCD2B}" destId="{D5C60AAA-F14D-8F4C-82BE-556A8DBB7E77}" srcOrd="1" destOrd="0" parTransId="{E15CC7C5-4202-1840-BC8D-552E524A8C3C}" sibTransId="{908ADC8C-2A01-6348-B455-B899F33C79E3}"/>
    <dgm:cxn modelId="{C510C82E-A69E-9846-A492-45AA749CD772}" srcId="{2A98EDB8-CA70-3B46-9BE6-F48FD0ABCD2B}" destId="{D7401135-BE35-6848-ACAA-9C398A021283}" srcOrd="2" destOrd="0" parTransId="{5AE82586-3290-444C-8A39-5263A016D12F}" sibTransId="{8ADD88EF-E987-D44C-9794-D4C6B0717474}"/>
    <dgm:cxn modelId="{7EE1AE13-1F3C-5C4B-BED0-F75C67CD9637}" type="presOf" srcId="{0E734F36-66C4-1849-88DA-3ED61AE0C679}" destId="{2F739943-4AB3-EE43-9D29-F9A4881D5837}" srcOrd="0" destOrd="0" presId="urn:microsoft.com/office/officeart/2005/8/layout/hProcess4"/>
    <dgm:cxn modelId="{631A377D-A5A6-FF48-B0E6-8FBE7FD2772C}" type="presParOf" srcId="{46AD2A09-F5FE-EC4D-94AF-50BA3479C294}" destId="{853F7D1D-FC47-9647-9277-CF566C900134}" srcOrd="0" destOrd="0" presId="urn:microsoft.com/office/officeart/2005/8/layout/hProcess4"/>
    <dgm:cxn modelId="{0CE1A24D-22E4-154D-A381-723B75F2C5FD}" type="presParOf" srcId="{46AD2A09-F5FE-EC4D-94AF-50BA3479C294}" destId="{CE7FBD21-3D8F-474F-8EC8-4DA7B93FA69D}" srcOrd="1" destOrd="0" presId="urn:microsoft.com/office/officeart/2005/8/layout/hProcess4"/>
    <dgm:cxn modelId="{0C53CDA8-D6BA-6E49-A324-BE5F4BEF608A}" type="presParOf" srcId="{46AD2A09-F5FE-EC4D-94AF-50BA3479C294}" destId="{01D2AD76-E80C-2246-8152-A7D64418F28A}" srcOrd="2" destOrd="0" presId="urn:microsoft.com/office/officeart/2005/8/layout/hProcess4"/>
    <dgm:cxn modelId="{6E72C486-AA0C-594D-A6A0-E6B822A4B5D0}" type="presParOf" srcId="{01D2AD76-E80C-2246-8152-A7D64418F28A}" destId="{746EEDCE-35D6-5947-B83F-1D0D3973B59B}" srcOrd="0" destOrd="0" presId="urn:microsoft.com/office/officeart/2005/8/layout/hProcess4"/>
    <dgm:cxn modelId="{9FAEC417-C825-CF4D-8E15-398E8E6C08EF}" type="presParOf" srcId="{746EEDCE-35D6-5947-B83F-1D0D3973B59B}" destId="{57263A7B-40C1-4F42-A00A-05CEB74F6CA9}" srcOrd="0" destOrd="0" presId="urn:microsoft.com/office/officeart/2005/8/layout/hProcess4"/>
    <dgm:cxn modelId="{C5A559B5-5750-2741-928D-5BF1E443A808}" type="presParOf" srcId="{746EEDCE-35D6-5947-B83F-1D0D3973B59B}" destId="{EAC1607C-A59B-374C-B060-9FB93FE47CCE}" srcOrd="1" destOrd="0" presId="urn:microsoft.com/office/officeart/2005/8/layout/hProcess4"/>
    <dgm:cxn modelId="{D6E65F38-7E80-D041-B41E-2B4B24E66B1C}" type="presParOf" srcId="{746EEDCE-35D6-5947-B83F-1D0D3973B59B}" destId="{7F059107-6507-774B-9703-82DE78E51113}" srcOrd="2" destOrd="0" presId="urn:microsoft.com/office/officeart/2005/8/layout/hProcess4"/>
    <dgm:cxn modelId="{7C2803B3-6CED-E24B-A98D-FF99ADC3B97A}" type="presParOf" srcId="{746EEDCE-35D6-5947-B83F-1D0D3973B59B}" destId="{E4C0765B-A47A-4942-B5B4-CF352031AD15}" srcOrd="3" destOrd="0" presId="urn:microsoft.com/office/officeart/2005/8/layout/hProcess4"/>
    <dgm:cxn modelId="{8CCC8FDF-5927-CF41-97FD-830F82E2DA6C}" type="presParOf" srcId="{746EEDCE-35D6-5947-B83F-1D0D3973B59B}" destId="{368FE25E-C1CD-A04B-A24A-83850086A03F}" srcOrd="4" destOrd="0" presId="urn:microsoft.com/office/officeart/2005/8/layout/hProcess4"/>
    <dgm:cxn modelId="{694A277A-5DEE-7E42-BEFF-8EB9D716E4BD}" type="presParOf" srcId="{01D2AD76-E80C-2246-8152-A7D64418F28A}" destId="{2F739943-4AB3-EE43-9D29-F9A4881D5837}" srcOrd="1" destOrd="0" presId="urn:microsoft.com/office/officeart/2005/8/layout/hProcess4"/>
    <dgm:cxn modelId="{6362FB61-7F14-834D-B629-66E903F1313A}" type="presParOf" srcId="{01D2AD76-E80C-2246-8152-A7D64418F28A}" destId="{248250B2-3DC2-B047-8C34-C9E0B7B54EFB}" srcOrd="2" destOrd="0" presId="urn:microsoft.com/office/officeart/2005/8/layout/hProcess4"/>
    <dgm:cxn modelId="{E2B1F670-0BCA-D24A-94B8-4803CFCE6CC6}" type="presParOf" srcId="{248250B2-3DC2-B047-8C34-C9E0B7B54EFB}" destId="{F6F3A302-3AAB-C54D-BBE2-16533358335E}" srcOrd="0" destOrd="0" presId="urn:microsoft.com/office/officeart/2005/8/layout/hProcess4"/>
    <dgm:cxn modelId="{8D70B2EC-5E34-7144-A560-17598568504E}" type="presParOf" srcId="{248250B2-3DC2-B047-8C34-C9E0B7B54EFB}" destId="{9D59F85C-EDFA-1640-8F74-2A4B84019EC1}" srcOrd="1" destOrd="0" presId="urn:microsoft.com/office/officeart/2005/8/layout/hProcess4"/>
    <dgm:cxn modelId="{E32CF880-E9EE-934A-BCE0-023D4558C7F7}" type="presParOf" srcId="{248250B2-3DC2-B047-8C34-C9E0B7B54EFB}" destId="{17A7E7E5-8E69-B34E-8615-67FAB28AE4F8}" srcOrd="2" destOrd="0" presId="urn:microsoft.com/office/officeart/2005/8/layout/hProcess4"/>
    <dgm:cxn modelId="{6399F70B-6666-0D44-A4BD-994B4F454FFC}" type="presParOf" srcId="{248250B2-3DC2-B047-8C34-C9E0B7B54EFB}" destId="{7EA75F56-8A44-7E4C-A893-A6634BB7C158}" srcOrd="3" destOrd="0" presId="urn:microsoft.com/office/officeart/2005/8/layout/hProcess4"/>
    <dgm:cxn modelId="{A3333BDB-5CF6-6547-9BB2-EA7F89DCDBE8}" type="presParOf" srcId="{248250B2-3DC2-B047-8C34-C9E0B7B54EFB}" destId="{3B5C8CAE-4148-C941-858B-22E4597989D8}" srcOrd="4" destOrd="0" presId="urn:microsoft.com/office/officeart/2005/8/layout/hProcess4"/>
    <dgm:cxn modelId="{18E34397-D2E1-9446-83C8-5AA756B7A607}" type="presParOf" srcId="{01D2AD76-E80C-2246-8152-A7D64418F28A}" destId="{8B0AB0D3-19EC-8643-9227-78AB046F9F98}" srcOrd="3" destOrd="0" presId="urn:microsoft.com/office/officeart/2005/8/layout/hProcess4"/>
    <dgm:cxn modelId="{9B9AC21E-372D-0A4F-917C-D7E65FC07945}" type="presParOf" srcId="{01D2AD76-E80C-2246-8152-A7D64418F28A}" destId="{87D60BD1-5EC8-9941-B722-A6D5B6F327F7}" srcOrd="4" destOrd="0" presId="urn:microsoft.com/office/officeart/2005/8/layout/hProcess4"/>
    <dgm:cxn modelId="{1CCAE3EF-C6F7-1B4D-AFBD-67B146A33CF1}" type="presParOf" srcId="{87D60BD1-5EC8-9941-B722-A6D5B6F327F7}" destId="{087AB03F-F5A2-C741-9C74-57D8131A68F2}" srcOrd="0" destOrd="0" presId="urn:microsoft.com/office/officeart/2005/8/layout/hProcess4"/>
    <dgm:cxn modelId="{38682568-5303-CD49-82F4-7A4AC114AFFB}" type="presParOf" srcId="{87D60BD1-5EC8-9941-B722-A6D5B6F327F7}" destId="{375AB755-ADCC-C641-BE74-8B2E718DD770}" srcOrd="1" destOrd="0" presId="urn:microsoft.com/office/officeart/2005/8/layout/hProcess4"/>
    <dgm:cxn modelId="{21CC47AF-33CC-974C-8D1F-B0972489C6D8}" type="presParOf" srcId="{87D60BD1-5EC8-9941-B722-A6D5B6F327F7}" destId="{C9090ACC-253E-0342-8241-23964674641F}" srcOrd="2" destOrd="0" presId="urn:microsoft.com/office/officeart/2005/8/layout/hProcess4"/>
    <dgm:cxn modelId="{7FBDFE64-569F-0746-ACC5-945D0B60D5FE}" type="presParOf" srcId="{87D60BD1-5EC8-9941-B722-A6D5B6F327F7}" destId="{2E59750B-0522-C040-A2E3-975BA07A2606}" srcOrd="3" destOrd="0" presId="urn:microsoft.com/office/officeart/2005/8/layout/hProcess4"/>
    <dgm:cxn modelId="{53D6F1E3-0CB7-E444-B86D-8F05275999C0}" type="presParOf" srcId="{87D60BD1-5EC8-9941-B722-A6D5B6F327F7}" destId="{968ED7F1-88E5-6544-B7DA-B6AADB8282B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457C5-6540-45CF-81C3-CD25488FDB77}">
      <dsp:nvSpPr>
        <dsp:cNvPr id="0" name=""/>
        <dsp:cNvSpPr/>
      </dsp:nvSpPr>
      <dsp:spPr>
        <a:xfrm>
          <a:off x="446435" y="2790"/>
          <a:ext cx="1779068" cy="106744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I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Ketentuan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Umum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Psl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1 - 2)</a:t>
          </a:r>
        </a:p>
      </dsp:txBody>
      <dsp:txXfrm>
        <a:off x="446435" y="2790"/>
        <a:ext cx="1779068" cy="1067441"/>
      </dsp:txXfrm>
    </dsp:sp>
    <dsp:sp modelId="{CABB00D9-991F-49C6-B419-D21D01281908}">
      <dsp:nvSpPr>
        <dsp:cNvPr id="0" name=""/>
        <dsp:cNvSpPr/>
      </dsp:nvSpPr>
      <dsp:spPr>
        <a:xfrm>
          <a:off x="2403411" y="2790"/>
          <a:ext cx="1779068" cy="1067441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II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Persetujuan</a:t>
          </a:r>
          <a:r>
            <a:rPr lang="en-ID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Lingkungan</a:t>
          </a:r>
          <a:r>
            <a:rPr lang="en-ID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(11 </a:t>
          </a:r>
          <a:r>
            <a:rPr lang="en-ID" sz="1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Bagian</a:t>
          </a:r>
          <a:r>
            <a:rPr lang="en-ID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ID" sz="1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Psl</a:t>
          </a:r>
          <a:r>
            <a:rPr lang="en-ID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3 - 106)</a:t>
          </a:r>
        </a:p>
      </dsp:txBody>
      <dsp:txXfrm>
        <a:off x="2403411" y="2790"/>
        <a:ext cx="1779068" cy="1067441"/>
      </dsp:txXfrm>
    </dsp:sp>
    <dsp:sp modelId="{BE944CCD-8EE1-49B0-9EEC-C9D6A3183C75}">
      <dsp:nvSpPr>
        <dsp:cNvPr id="0" name=""/>
        <dsp:cNvSpPr/>
      </dsp:nvSpPr>
      <dsp:spPr>
        <a:xfrm>
          <a:off x="4360386" y="2790"/>
          <a:ext cx="1779068" cy="1067441"/>
        </a:xfrm>
        <a:prstGeom prst="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III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Perlindungan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Pengelolaan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Mutu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Air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(Psl.107 - 162)</a:t>
          </a:r>
        </a:p>
      </dsp:txBody>
      <dsp:txXfrm>
        <a:off x="4360386" y="2790"/>
        <a:ext cx="1779068" cy="1067441"/>
      </dsp:txXfrm>
    </dsp:sp>
    <dsp:sp modelId="{BF263054-E83E-4B09-BD94-2DCA3EE6CBBB}">
      <dsp:nvSpPr>
        <dsp:cNvPr id="0" name=""/>
        <dsp:cNvSpPr/>
      </dsp:nvSpPr>
      <dsp:spPr>
        <a:xfrm>
          <a:off x="6320190" y="2790"/>
          <a:ext cx="1779068" cy="1067441"/>
        </a:xfrm>
        <a:prstGeom prst="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IV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Perlindungan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Pengelolaan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Mutu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Udara</a:t>
          </a:r>
          <a:endParaRPr lang="en-ID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(Psl.163 - 219)</a:t>
          </a:r>
        </a:p>
      </dsp:txBody>
      <dsp:txXfrm>
        <a:off x="6320190" y="2790"/>
        <a:ext cx="1779068" cy="1067441"/>
      </dsp:txXfrm>
    </dsp:sp>
    <dsp:sp modelId="{2E2A7188-8207-4470-BBBD-6B4A886E82E5}">
      <dsp:nvSpPr>
        <dsp:cNvPr id="0" name=""/>
        <dsp:cNvSpPr/>
      </dsp:nvSpPr>
      <dsp:spPr>
        <a:xfrm>
          <a:off x="446435" y="1248138"/>
          <a:ext cx="1779068" cy="1067441"/>
        </a:xfrm>
        <a:prstGeom prst="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V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Perlindungan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Pengelolaan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Mutu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Laut</a:t>
          </a:r>
          <a:endParaRPr lang="en-ID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(Psl.220 - 271)</a:t>
          </a:r>
        </a:p>
      </dsp:txBody>
      <dsp:txXfrm>
        <a:off x="446435" y="1248138"/>
        <a:ext cx="1779068" cy="1067441"/>
      </dsp:txXfrm>
    </dsp:sp>
    <dsp:sp modelId="{C7E6F357-238C-416C-B8AB-83754C39B58E}">
      <dsp:nvSpPr>
        <dsp:cNvPr id="0" name=""/>
        <dsp:cNvSpPr/>
      </dsp:nvSpPr>
      <dsp:spPr>
        <a:xfrm>
          <a:off x="2403411" y="1256603"/>
          <a:ext cx="1779068" cy="1067441"/>
        </a:xfrm>
        <a:prstGeom prst="rect">
          <a:avLst/>
        </a:prstGeom>
        <a:gradFill rotWithShape="0">
          <a:gsLst>
            <a:gs pos="0">
              <a:schemeClr val="accent5">
                <a:hueOff val="-2816059"/>
                <a:satOff val="-7258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16059"/>
                <a:satOff val="-7258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16059"/>
                <a:satOff val="-7258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VI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Pengendalian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Kerusakan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Lingkungan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Hidup</a:t>
          </a:r>
          <a:endParaRPr lang="en-ID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(Psl.272 - 273)</a:t>
          </a:r>
        </a:p>
      </dsp:txBody>
      <dsp:txXfrm>
        <a:off x="2403411" y="1256603"/>
        <a:ext cx="1779068" cy="1067441"/>
      </dsp:txXfrm>
    </dsp:sp>
    <dsp:sp modelId="{31CFBEB4-42D6-4491-B7EB-2576132B2560}">
      <dsp:nvSpPr>
        <dsp:cNvPr id="0" name=""/>
        <dsp:cNvSpPr/>
      </dsp:nvSpPr>
      <dsp:spPr>
        <a:xfrm>
          <a:off x="4360386" y="1248138"/>
          <a:ext cx="1779068" cy="1067441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VII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Pengelolaan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Limbah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B3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nonB3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(Psl.274 - 470)</a:t>
          </a:r>
        </a:p>
      </dsp:txBody>
      <dsp:txXfrm>
        <a:off x="4360386" y="1248138"/>
        <a:ext cx="1779068" cy="1067441"/>
      </dsp:txXfrm>
    </dsp:sp>
    <dsp:sp modelId="{E3407A53-AC8E-43DF-8DB1-4AAA05942BB7}">
      <dsp:nvSpPr>
        <dsp:cNvPr id="0" name=""/>
        <dsp:cNvSpPr/>
      </dsp:nvSpPr>
      <dsp:spPr>
        <a:xfrm>
          <a:off x="6317361" y="1248138"/>
          <a:ext cx="1779068" cy="1067441"/>
        </a:xfrm>
        <a:prstGeom prst="rect">
          <a:avLst/>
        </a:prstGeom>
        <a:gradFill rotWithShape="0">
          <a:gsLst>
            <a:gs pos="0">
              <a:schemeClr val="accent5">
                <a:hueOff val="-3942483"/>
                <a:satOff val="-10161"/>
                <a:lumOff val="-6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942483"/>
                <a:satOff val="-10161"/>
                <a:lumOff val="-6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942483"/>
                <a:satOff val="-10161"/>
                <a:lumOff val="-6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VIII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Dana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Penjaminan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untuk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Pemulihan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LH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(Psl.471 - 479)</a:t>
          </a:r>
        </a:p>
      </dsp:txBody>
      <dsp:txXfrm>
        <a:off x="6317361" y="1248138"/>
        <a:ext cx="1779068" cy="1067441"/>
      </dsp:txXfrm>
    </dsp:sp>
    <dsp:sp modelId="{654914F0-6E14-420F-A428-D8A1C2ACE6E4}">
      <dsp:nvSpPr>
        <dsp:cNvPr id="0" name=""/>
        <dsp:cNvSpPr/>
      </dsp:nvSpPr>
      <dsp:spPr>
        <a:xfrm>
          <a:off x="446435" y="2493486"/>
          <a:ext cx="1779068" cy="1067441"/>
        </a:xfrm>
        <a:prstGeom prst="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IX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Sistem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Informasi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Lingkungan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Hidup</a:t>
          </a:r>
          <a:endParaRPr lang="en-ID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(Psl.480 - 489)</a:t>
          </a:r>
        </a:p>
      </dsp:txBody>
      <dsp:txXfrm>
        <a:off x="446435" y="2493486"/>
        <a:ext cx="1779068" cy="1067441"/>
      </dsp:txXfrm>
    </dsp:sp>
    <dsp:sp modelId="{A1BCD9DA-5E60-4539-B95E-AF32335B4468}">
      <dsp:nvSpPr>
        <dsp:cNvPr id="0" name=""/>
        <dsp:cNvSpPr/>
      </dsp:nvSpPr>
      <dsp:spPr>
        <a:xfrm>
          <a:off x="2403411" y="2493486"/>
          <a:ext cx="1779068" cy="1067441"/>
        </a:xfrm>
        <a:prstGeom prst="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X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Pembinaan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Pengawasan</a:t>
          </a:r>
          <a:endParaRPr lang="en-ID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(Psl.490 - 504)</a:t>
          </a:r>
        </a:p>
      </dsp:txBody>
      <dsp:txXfrm>
        <a:off x="2403411" y="2493486"/>
        <a:ext cx="1779068" cy="1067441"/>
      </dsp:txXfrm>
    </dsp:sp>
    <dsp:sp modelId="{1FB71D32-7601-4218-BE94-8D6FA5474B79}">
      <dsp:nvSpPr>
        <dsp:cNvPr id="0" name=""/>
        <dsp:cNvSpPr/>
      </dsp:nvSpPr>
      <dsp:spPr>
        <a:xfrm>
          <a:off x="4360386" y="2493486"/>
          <a:ext cx="1779068" cy="1067441"/>
        </a:xfrm>
        <a:prstGeom prst="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XI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Pengenaan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Sanksi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Administrasi</a:t>
          </a:r>
          <a:endParaRPr lang="en-ID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(Psl.505 - 526)</a:t>
          </a:r>
        </a:p>
      </dsp:txBody>
      <dsp:txXfrm>
        <a:off x="4360386" y="2493486"/>
        <a:ext cx="1779068" cy="1067441"/>
      </dsp:txXfrm>
    </dsp:sp>
    <dsp:sp modelId="{121091C6-FB82-4826-ABEE-DD8DF7F29835}">
      <dsp:nvSpPr>
        <dsp:cNvPr id="0" name=""/>
        <dsp:cNvSpPr/>
      </dsp:nvSpPr>
      <dsp:spPr>
        <a:xfrm>
          <a:off x="6317361" y="2493486"/>
          <a:ext cx="1779068" cy="1067441"/>
        </a:xfrm>
        <a:prstGeom prst="rect">
          <a:avLst/>
        </a:prstGeom>
        <a:gradFill rotWithShape="0">
          <a:gsLst>
            <a:gs pos="0">
              <a:schemeClr val="accent5">
                <a:hueOff val="-6195331"/>
                <a:satOff val="-15967"/>
                <a:lumOff val="-107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95331"/>
                <a:satOff val="-15967"/>
                <a:lumOff val="-107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95331"/>
                <a:satOff val="-15967"/>
                <a:lumOff val="-107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XII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Ketentuan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Peralihan</a:t>
          </a:r>
          <a:endParaRPr lang="en-ID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Psl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527)</a:t>
          </a:r>
        </a:p>
      </dsp:txBody>
      <dsp:txXfrm>
        <a:off x="6317361" y="2493486"/>
        <a:ext cx="1779068" cy="1067441"/>
      </dsp:txXfrm>
    </dsp:sp>
    <dsp:sp modelId="{8B929B68-3597-40EE-A1A7-99A303291377}">
      <dsp:nvSpPr>
        <dsp:cNvPr id="0" name=""/>
        <dsp:cNvSpPr/>
      </dsp:nvSpPr>
      <dsp:spPr>
        <a:xfrm>
          <a:off x="3398835" y="3738834"/>
          <a:ext cx="1779068" cy="1067441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Bab X III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Ketentuan</a:t>
          </a: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Penutup</a:t>
          </a:r>
          <a:endParaRPr lang="en-ID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(Psl.528 - 534)</a:t>
          </a:r>
        </a:p>
      </dsp:txBody>
      <dsp:txXfrm>
        <a:off x="3398835" y="3738834"/>
        <a:ext cx="1779068" cy="10674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8D1B7-9079-4A23-8C82-0E5D74AAE15D}">
      <dsp:nvSpPr>
        <dsp:cNvPr id="0" name=""/>
        <dsp:cNvSpPr/>
      </dsp:nvSpPr>
      <dsp:spPr>
        <a:xfrm>
          <a:off x="3686627" y="-21997"/>
          <a:ext cx="1374324" cy="1309776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>
              <a:solidFill>
                <a:schemeClr val="tx1"/>
              </a:solidFill>
            </a:rPr>
            <a:t>Lampiran</a:t>
          </a:r>
          <a:r>
            <a:rPr lang="en-US" sz="1200" b="1" kern="1200" dirty="0">
              <a:solidFill>
                <a:schemeClr val="tx1"/>
              </a:solidFill>
            </a:rPr>
            <a:t> 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err="1">
              <a:solidFill>
                <a:schemeClr val="tx1"/>
              </a:solidFill>
            </a:rPr>
            <a:t>Daftar</a:t>
          </a:r>
          <a:r>
            <a:rPr lang="en-US" sz="900" b="1" kern="1200" dirty="0">
              <a:solidFill>
                <a:schemeClr val="tx1"/>
              </a:solidFill>
            </a:rPr>
            <a:t> </a:t>
          </a:r>
          <a:r>
            <a:rPr lang="en-US" sz="900" b="1" kern="1200" dirty="0" err="1">
              <a:solidFill>
                <a:schemeClr val="tx1"/>
              </a:solidFill>
            </a:rPr>
            <a:t>Kawasan</a:t>
          </a:r>
          <a:r>
            <a:rPr lang="en-US" sz="900" b="1" kern="1200" dirty="0">
              <a:solidFill>
                <a:schemeClr val="tx1"/>
              </a:solidFill>
            </a:rPr>
            <a:t> </a:t>
          </a:r>
          <a:r>
            <a:rPr lang="en-US" sz="900" b="1" kern="1200" dirty="0" err="1">
              <a:solidFill>
                <a:schemeClr val="tx1"/>
              </a:solidFill>
            </a:rPr>
            <a:t>Lindung</a:t>
          </a:r>
          <a:r>
            <a:rPr lang="en-US" sz="900" b="1" kern="1200" dirty="0">
              <a:solidFill>
                <a:schemeClr val="tx1"/>
              </a:solidFill>
            </a:rPr>
            <a:t>, </a:t>
          </a:r>
          <a:r>
            <a:rPr lang="id-ID" sz="900" b="1" kern="1200" dirty="0">
              <a:solidFill>
                <a:schemeClr val="tx1"/>
              </a:solidFill>
            </a:rPr>
            <a:t>Ringkasan </a:t>
          </a:r>
          <a:r>
            <a:rPr lang="en-US" sz="900" b="1" kern="1200" dirty="0" err="1">
              <a:solidFill>
                <a:schemeClr val="tx1"/>
              </a:solidFill>
            </a:rPr>
            <a:t>Penyajian</a:t>
          </a:r>
          <a:r>
            <a:rPr lang="en-US" sz="900" b="1" kern="1200" dirty="0">
              <a:solidFill>
                <a:schemeClr val="tx1"/>
              </a:solidFill>
            </a:rPr>
            <a:t> </a:t>
          </a:r>
          <a:r>
            <a:rPr lang="id-ID" sz="900" b="1" kern="1200" dirty="0">
              <a:solidFill>
                <a:schemeClr val="tx1"/>
              </a:solidFill>
            </a:rPr>
            <a:t>Informasi Awal</a:t>
          </a:r>
          <a:r>
            <a:rPr lang="en-US" sz="900" b="1" kern="1200" dirty="0">
              <a:solidFill>
                <a:schemeClr val="tx1"/>
              </a:solidFill>
            </a:rPr>
            <a:t>, </a:t>
          </a:r>
          <a:r>
            <a:rPr lang="en-US" sz="900" b="1" kern="1200" dirty="0" err="1">
              <a:solidFill>
                <a:schemeClr val="tx1"/>
              </a:solidFill>
            </a:rPr>
            <a:t>dan</a:t>
          </a:r>
          <a:r>
            <a:rPr lang="en-US" sz="900" b="1" kern="1200" dirty="0">
              <a:solidFill>
                <a:schemeClr val="tx1"/>
              </a:solidFill>
            </a:rPr>
            <a:t> Bagan </a:t>
          </a:r>
          <a:r>
            <a:rPr lang="en-US" sz="900" b="1" kern="1200" dirty="0" err="1">
              <a:solidFill>
                <a:schemeClr val="tx1"/>
              </a:solidFill>
            </a:rPr>
            <a:t>Alir</a:t>
          </a:r>
          <a:r>
            <a:rPr lang="en-US" sz="900" b="1" kern="1200" dirty="0">
              <a:solidFill>
                <a:schemeClr val="tx1"/>
              </a:solidFill>
            </a:rPr>
            <a:t> </a:t>
          </a:r>
          <a:r>
            <a:rPr lang="en-US" sz="900" b="1" kern="1200" dirty="0" err="1">
              <a:solidFill>
                <a:schemeClr val="tx1"/>
              </a:solidFill>
            </a:rPr>
            <a:t>Penapisan</a:t>
          </a:r>
          <a:r>
            <a:rPr lang="en-US" sz="900" b="1" kern="1200" dirty="0">
              <a:solidFill>
                <a:schemeClr val="tx1"/>
              </a:solidFill>
            </a:rPr>
            <a:t> </a:t>
          </a:r>
          <a:r>
            <a:rPr lang="en-US" sz="900" b="1" kern="1200" dirty="0" err="1">
              <a:solidFill>
                <a:schemeClr val="tx1"/>
              </a:solidFill>
            </a:rPr>
            <a:t>Wajib</a:t>
          </a:r>
          <a:r>
            <a:rPr lang="en-US" sz="900" b="1" kern="1200" dirty="0">
              <a:solidFill>
                <a:schemeClr val="tx1"/>
              </a:solidFill>
            </a:rPr>
            <a:t> </a:t>
          </a:r>
          <a:r>
            <a:rPr lang="en-US" sz="900" b="1" kern="1200" dirty="0" err="1">
              <a:solidFill>
                <a:schemeClr val="tx1"/>
              </a:solidFill>
            </a:rPr>
            <a:t>Amdal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3887892" y="169815"/>
        <a:ext cx="971794" cy="926152"/>
      </dsp:txXfrm>
    </dsp:sp>
    <dsp:sp modelId="{D7DB7A62-7BD8-4061-8EB0-AD9D69109102}">
      <dsp:nvSpPr>
        <dsp:cNvPr id="0" name=""/>
        <dsp:cNvSpPr/>
      </dsp:nvSpPr>
      <dsp:spPr>
        <a:xfrm rot="1349986">
          <a:off x="5063513" y="764696"/>
          <a:ext cx="172278" cy="3791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065480" y="830633"/>
        <a:ext cx="120595" cy="227477"/>
      </dsp:txXfrm>
    </dsp:sp>
    <dsp:sp modelId="{38633704-C007-40ED-89B0-09839FA265E8}">
      <dsp:nvSpPr>
        <dsp:cNvPr id="0" name=""/>
        <dsp:cNvSpPr/>
      </dsp:nvSpPr>
      <dsp:spPr>
        <a:xfrm>
          <a:off x="5247363" y="624473"/>
          <a:ext cx="1374324" cy="1309776"/>
        </a:xfrm>
        <a:prstGeom prst="ellipse">
          <a:avLst/>
        </a:prstGeom>
        <a:gradFill rotWithShape="0">
          <a:gsLst>
            <a:gs pos="0">
              <a:schemeClr val="accent3">
                <a:hueOff val="387228"/>
                <a:satOff val="14286"/>
                <a:lumOff val="-2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87228"/>
                <a:satOff val="14286"/>
                <a:lumOff val="-2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87228"/>
                <a:satOff val="14286"/>
                <a:lumOff val="-2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>
              <a:solidFill>
                <a:schemeClr val="tx1"/>
              </a:solidFill>
            </a:rPr>
            <a:t>Lampiran</a:t>
          </a:r>
          <a:r>
            <a:rPr lang="en-US" sz="1200" b="1" kern="1200" dirty="0">
              <a:solidFill>
                <a:schemeClr val="tx1"/>
              </a:solidFill>
            </a:rPr>
            <a:t> II </a:t>
          </a:r>
          <a:r>
            <a:rPr lang="en-US" sz="900" b="0" kern="1200" dirty="0" err="1">
              <a:solidFill>
                <a:schemeClr val="tx1"/>
              </a:solidFill>
            </a:rPr>
            <a:t>Penyusunan</a:t>
          </a:r>
          <a:r>
            <a:rPr lang="en-US" sz="900" b="0" kern="1200" dirty="0">
              <a:solidFill>
                <a:schemeClr val="tx1"/>
              </a:solidFill>
            </a:rPr>
            <a:t> </a:t>
          </a:r>
          <a:r>
            <a:rPr lang="en-US" sz="900" b="0" kern="1200" dirty="0" err="1">
              <a:solidFill>
                <a:schemeClr val="tx1"/>
              </a:solidFill>
            </a:rPr>
            <a:t>Amdal</a:t>
          </a:r>
          <a:r>
            <a:rPr lang="en-US" sz="900" b="0" kern="1200" dirty="0">
              <a:solidFill>
                <a:schemeClr val="tx1"/>
              </a:solidFill>
            </a:rPr>
            <a:t> </a:t>
          </a:r>
          <a:r>
            <a:rPr lang="en-US" sz="900" b="0" kern="1200" dirty="0" err="1">
              <a:solidFill>
                <a:schemeClr val="tx1"/>
              </a:solidFill>
            </a:rPr>
            <a:t>dan</a:t>
          </a:r>
          <a:r>
            <a:rPr lang="en-US" sz="900" b="0" kern="1200" dirty="0">
              <a:solidFill>
                <a:schemeClr val="tx1"/>
              </a:solidFill>
            </a:rPr>
            <a:t>  </a:t>
          </a:r>
          <a:r>
            <a:rPr lang="en-US" sz="900" b="0" kern="1200" dirty="0" err="1">
              <a:solidFill>
                <a:schemeClr val="tx1"/>
              </a:solidFill>
            </a:rPr>
            <a:t>Mekanisme</a:t>
          </a:r>
          <a:r>
            <a:rPr lang="en-US" sz="900" b="0" kern="1200" dirty="0">
              <a:solidFill>
                <a:schemeClr val="tx1"/>
              </a:solidFill>
            </a:rPr>
            <a:t> </a:t>
          </a:r>
          <a:r>
            <a:rPr lang="en-US" sz="900" b="0" kern="1200" dirty="0" err="1">
              <a:solidFill>
                <a:schemeClr val="tx1"/>
              </a:solidFill>
            </a:rPr>
            <a:t>Uji</a:t>
          </a:r>
          <a:r>
            <a:rPr lang="en-US" sz="900" b="0" kern="1200" dirty="0">
              <a:solidFill>
                <a:schemeClr val="tx1"/>
              </a:solidFill>
            </a:rPr>
            <a:t> </a:t>
          </a:r>
          <a:r>
            <a:rPr lang="en-US" sz="900" b="0" kern="1200" dirty="0" err="1">
              <a:solidFill>
                <a:schemeClr val="tx1"/>
              </a:solidFill>
            </a:rPr>
            <a:t>Kelayakan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5448628" y="816285"/>
        <a:ext cx="971794" cy="926152"/>
      </dsp:txXfrm>
    </dsp:sp>
    <dsp:sp modelId="{76977795-0652-41C7-AF48-8F426A4C13ED}">
      <dsp:nvSpPr>
        <dsp:cNvPr id="0" name=""/>
        <dsp:cNvSpPr/>
      </dsp:nvSpPr>
      <dsp:spPr>
        <a:xfrm rot="4049986">
          <a:off x="6157413" y="1865030"/>
          <a:ext cx="196456" cy="3791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175604" y="1913631"/>
        <a:ext cx="137519" cy="227477"/>
      </dsp:txXfrm>
    </dsp:sp>
    <dsp:sp modelId="{47BCD260-5BF5-40A1-AE6A-6AE290C75094}">
      <dsp:nvSpPr>
        <dsp:cNvPr id="0" name=""/>
        <dsp:cNvSpPr/>
      </dsp:nvSpPr>
      <dsp:spPr>
        <a:xfrm>
          <a:off x="5893851" y="2185213"/>
          <a:ext cx="1374324" cy="1309776"/>
        </a:xfrm>
        <a:prstGeom prst="ellipse">
          <a:avLst/>
        </a:prstGeom>
        <a:gradFill rotWithShape="0">
          <a:gsLst>
            <a:gs pos="0">
              <a:schemeClr val="accent3">
                <a:hueOff val="774457"/>
                <a:satOff val="28571"/>
                <a:lumOff val="-4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74457"/>
                <a:satOff val="28571"/>
                <a:lumOff val="-4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74457"/>
                <a:satOff val="28571"/>
                <a:lumOff val="-4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>
              <a:solidFill>
                <a:schemeClr val="tx1"/>
              </a:solidFill>
            </a:rPr>
            <a:t>Lampiran</a:t>
          </a:r>
          <a:r>
            <a:rPr lang="en-US" sz="1200" b="1" kern="1200" dirty="0">
              <a:solidFill>
                <a:schemeClr val="tx1"/>
              </a:solidFill>
            </a:rPr>
            <a:t> III </a:t>
          </a:r>
          <a:r>
            <a:rPr lang="en-US" sz="900" b="0" kern="1200" dirty="0" err="1">
              <a:solidFill>
                <a:schemeClr val="tx1"/>
              </a:solidFill>
            </a:rPr>
            <a:t>Penyusunan</a:t>
          </a:r>
          <a:r>
            <a:rPr lang="en-US" sz="900" b="0" kern="1200" dirty="0">
              <a:solidFill>
                <a:schemeClr val="tx1"/>
              </a:solidFill>
            </a:rPr>
            <a:t> </a:t>
          </a:r>
          <a:r>
            <a:rPr lang="en-US" sz="900" b="0" kern="1200" dirty="0" err="1">
              <a:solidFill>
                <a:schemeClr val="tx1"/>
              </a:solidFill>
            </a:rPr>
            <a:t>Formulir</a:t>
          </a:r>
          <a:r>
            <a:rPr lang="en-US" sz="900" b="0" kern="1200" dirty="0">
              <a:solidFill>
                <a:schemeClr val="tx1"/>
              </a:solidFill>
            </a:rPr>
            <a:t> UKL-UPL </a:t>
          </a:r>
          <a:r>
            <a:rPr lang="en-US" sz="900" b="0" kern="1200" dirty="0" err="1">
              <a:solidFill>
                <a:schemeClr val="tx1"/>
              </a:solidFill>
            </a:rPr>
            <a:t>dan</a:t>
          </a:r>
          <a:r>
            <a:rPr lang="en-US" sz="900" b="0" kern="1200" dirty="0">
              <a:solidFill>
                <a:schemeClr val="tx1"/>
              </a:solidFill>
            </a:rPr>
            <a:t> </a:t>
          </a:r>
          <a:r>
            <a:rPr lang="en-US" sz="900" b="0" kern="1200" dirty="0" err="1">
              <a:solidFill>
                <a:schemeClr val="tx1"/>
              </a:solidFill>
            </a:rPr>
            <a:t>Pemeriksaan</a:t>
          </a:r>
          <a:r>
            <a:rPr lang="en-US" sz="900" b="0" kern="1200" dirty="0">
              <a:solidFill>
                <a:schemeClr val="tx1"/>
              </a:solidFill>
            </a:rPr>
            <a:t> UKL-UPL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6095116" y="2377025"/>
        <a:ext cx="971794" cy="926152"/>
      </dsp:txXfrm>
    </dsp:sp>
    <dsp:sp modelId="{060C75E9-7E18-4B61-8BE9-44DA2006C04F}">
      <dsp:nvSpPr>
        <dsp:cNvPr id="0" name=""/>
        <dsp:cNvSpPr/>
      </dsp:nvSpPr>
      <dsp:spPr>
        <a:xfrm rot="6807481">
          <a:off x="6178863" y="3391246"/>
          <a:ext cx="161450" cy="3791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6212721" y="3444856"/>
        <a:ext cx="113015" cy="227477"/>
      </dsp:txXfrm>
    </dsp:sp>
    <dsp:sp modelId="{67CF7294-FE7E-4577-BA0F-4F1404BBDDF5}">
      <dsp:nvSpPr>
        <dsp:cNvPr id="0" name=""/>
        <dsp:cNvSpPr/>
      </dsp:nvSpPr>
      <dsp:spPr>
        <a:xfrm>
          <a:off x="5247364" y="3675015"/>
          <a:ext cx="1374324" cy="1309776"/>
        </a:xfrm>
        <a:prstGeom prst="ellipse">
          <a:avLst/>
        </a:prstGeom>
        <a:gradFill rotWithShape="0">
          <a:gsLst>
            <a:gs pos="0">
              <a:schemeClr val="accent3">
                <a:hueOff val="1161685"/>
                <a:satOff val="42857"/>
                <a:lumOff val="-63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61685"/>
                <a:satOff val="42857"/>
                <a:lumOff val="-63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61685"/>
                <a:satOff val="42857"/>
                <a:lumOff val="-63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>
              <a:solidFill>
                <a:srgbClr val="FFFF00"/>
              </a:solidFill>
            </a:rPr>
            <a:t>Lampiran</a:t>
          </a:r>
          <a:r>
            <a:rPr lang="en-US" sz="1200" b="1" kern="1200" dirty="0">
              <a:solidFill>
                <a:srgbClr val="FFFF00"/>
              </a:solidFill>
            </a:rPr>
            <a:t> IV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/>
            <a:t>Tim </a:t>
          </a:r>
          <a:r>
            <a:rPr lang="en-US" sz="900" b="0" kern="1200" dirty="0" err="1"/>
            <a:t>Uji</a:t>
          </a:r>
          <a:r>
            <a:rPr lang="en-US" sz="900" b="0" kern="1200" dirty="0"/>
            <a:t> </a:t>
          </a:r>
          <a:r>
            <a:rPr lang="en-US" sz="900" b="0" kern="1200" dirty="0" err="1"/>
            <a:t>Kelayakan</a:t>
          </a:r>
          <a:r>
            <a:rPr lang="en-US" sz="900" b="0" kern="1200" dirty="0"/>
            <a:t> </a:t>
          </a:r>
          <a:r>
            <a:rPr lang="en-US" sz="900" b="0" kern="1200" dirty="0" err="1"/>
            <a:t>Lingkungan</a:t>
          </a:r>
          <a:r>
            <a:rPr lang="en-US" sz="900" b="0" kern="1200" dirty="0"/>
            <a:t> </a:t>
          </a:r>
          <a:r>
            <a:rPr lang="en-US" sz="900" b="0" kern="1200" dirty="0" err="1"/>
            <a:t>Hidup</a:t>
          </a:r>
          <a:endParaRPr lang="en-US" sz="900" kern="1200" dirty="0"/>
        </a:p>
      </dsp:txBody>
      <dsp:txXfrm>
        <a:off x="5448629" y="3866827"/>
        <a:ext cx="971794" cy="926152"/>
      </dsp:txXfrm>
    </dsp:sp>
    <dsp:sp modelId="{0E6FFC67-7EF1-435D-829A-AFCF50CB8BE8}">
      <dsp:nvSpPr>
        <dsp:cNvPr id="0" name=""/>
        <dsp:cNvSpPr/>
      </dsp:nvSpPr>
      <dsp:spPr>
        <a:xfrm rot="9450000">
          <a:off x="5072522" y="4461712"/>
          <a:ext cx="172280" cy="3791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5122239" y="4527649"/>
        <a:ext cx="120596" cy="227477"/>
      </dsp:txXfrm>
    </dsp:sp>
    <dsp:sp modelId="{91482DFB-EA2B-4904-89E9-F41A8C7119D3}">
      <dsp:nvSpPr>
        <dsp:cNvPr id="0" name=""/>
        <dsp:cNvSpPr/>
      </dsp:nvSpPr>
      <dsp:spPr>
        <a:xfrm>
          <a:off x="3686627" y="4321494"/>
          <a:ext cx="1374324" cy="1309776"/>
        </a:xfrm>
        <a:prstGeom prst="ellipse">
          <a:avLst/>
        </a:prstGeom>
        <a:gradFill rotWithShape="0">
          <a:gsLst>
            <a:gs pos="0">
              <a:schemeClr val="accent3">
                <a:hueOff val="1548914"/>
                <a:satOff val="57143"/>
                <a:lumOff val="-84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48914"/>
                <a:satOff val="57143"/>
                <a:lumOff val="-84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48914"/>
                <a:satOff val="57143"/>
                <a:lumOff val="-84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>
              <a:solidFill>
                <a:srgbClr val="FFFF00"/>
              </a:solidFill>
            </a:rPr>
            <a:t>Lampiran</a:t>
          </a:r>
          <a:r>
            <a:rPr lang="en-US" sz="1200" b="1" kern="1200" dirty="0">
              <a:solidFill>
                <a:srgbClr val="FFFF00"/>
              </a:solidFill>
            </a:rPr>
            <a:t> V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err="1"/>
            <a:t>Mekanisme</a:t>
          </a:r>
          <a:r>
            <a:rPr lang="en-US" sz="900" b="0" kern="1200" dirty="0"/>
            <a:t> </a:t>
          </a:r>
          <a:r>
            <a:rPr lang="en-US" sz="900" b="0" kern="1200" dirty="0" err="1"/>
            <a:t>Perubahan</a:t>
          </a:r>
          <a:r>
            <a:rPr lang="en-US" sz="900" b="0" kern="1200" dirty="0"/>
            <a:t> </a:t>
          </a:r>
          <a:r>
            <a:rPr lang="en-US" sz="900" b="0" kern="1200" dirty="0" err="1"/>
            <a:t>Persetujuan</a:t>
          </a:r>
          <a:r>
            <a:rPr lang="en-US" sz="900" b="0" kern="1200" dirty="0"/>
            <a:t> </a:t>
          </a:r>
          <a:r>
            <a:rPr lang="en-US" sz="900" b="0" kern="1200" dirty="0" err="1"/>
            <a:t>Lingkungan</a:t>
          </a:r>
          <a:endParaRPr lang="en-US" sz="900" kern="1200" dirty="0"/>
        </a:p>
      </dsp:txBody>
      <dsp:txXfrm>
        <a:off x="3887892" y="4513306"/>
        <a:ext cx="971794" cy="926152"/>
      </dsp:txXfrm>
    </dsp:sp>
    <dsp:sp modelId="{E3DFBD63-C6E2-4CB2-8407-9C035867A00E}">
      <dsp:nvSpPr>
        <dsp:cNvPr id="0" name=""/>
        <dsp:cNvSpPr/>
      </dsp:nvSpPr>
      <dsp:spPr>
        <a:xfrm rot="12150000">
          <a:off x="3511785" y="4465444"/>
          <a:ext cx="172280" cy="3791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561502" y="4551159"/>
        <a:ext cx="120596" cy="227477"/>
      </dsp:txXfrm>
    </dsp:sp>
    <dsp:sp modelId="{5CED2C34-10E5-4D04-97A4-2AEB33565DEB}">
      <dsp:nvSpPr>
        <dsp:cNvPr id="0" name=""/>
        <dsp:cNvSpPr/>
      </dsp:nvSpPr>
      <dsp:spPr>
        <a:xfrm>
          <a:off x="2125890" y="3675015"/>
          <a:ext cx="1374324" cy="1309776"/>
        </a:xfrm>
        <a:prstGeom prst="ellipse">
          <a:avLst/>
        </a:prstGeom>
        <a:gradFill rotWithShape="0">
          <a:gsLst>
            <a:gs pos="0">
              <a:schemeClr val="accent3">
                <a:hueOff val="1936142"/>
                <a:satOff val="71429"/>
                <a:lumOff val="-10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936142"/>
                <a:satOff val="71429"/>
                <a:lumOff val="-10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936142"/>
                <a:satOff val="71429"/>
                <a:lumOff val="-10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>
              <a:solidFill>
                <a:srgbClr val="FFFF00"/>
              </a:solidFill>
            </a:rPr>
            <a:t>Lampiran</a:t>
          </a:r>
          <a:r>
            <a:rPr lang="en-US" sz="1200" b="1" kern="1200" dirty="0">
              <a:solidFill>
                <a:srgbClr val="FFFF00"/>
              </a:solidFill>
            </a:rPr>
            <a:t> VI -  VIII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/>
            <a:t>Baku </a:t>
          </a:r>
          <a:r>
            <a:rPr lang="en-US" sz="900" b="0" kern="1200" dirty="0" err="1"/>
            <a:t>Mutu</a:t>
          </a:r>
          <a:r>
            <a:rPr lang="en-US" sz="900" b="0" kern="1200" dirty="0"/>
            <a:t> </a:t>
          </a:r>
          <a:r>
            <a:rPr lang="en-US" sz="900" b="0" kern="1200" dirty="0" err="1"/>
            <a:t>Lingkungan</a:t>
          </a:r>
          <a:endParaRPr lang="en-US" sz="900" kern="1200" dirty="0"/>
        </a:p>
      </dsp:txBody>
      <dsp:txXfrm>
        <a:off x="2327155" y="3866827"/>
        <a:ext cx="971794" cy="926152"/>
      </dsp:txXfrm>
    </dsp:sp>
    <dsp:sp modelId="{29F8898F-80B3-4C9D-85E0-EF7DCCED4E9B}">
      <dsp:nvSpPr>
        <dsp:cNvPr id="0" name=""/>
        <dsp:cNvSpPr/>
      </dsp:nvSpPr>
      <dsp:spPr>
        <a:xfrm rot="14850000">
          <a:off x="2393714" y="3365107"/>
          <a:ext cx="196452" cy="3791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2434459" y="3468158"/>
        <a:ext cx="137516" cy="227477"/>
      </dsp:txXfrm>
    </dsp:sp>
    <dsp:sp modelId="{08144282-132E-49F4-A8A5-C159CDEEC7D1}">
      <dsp:nvSpPr>
        <dsp:cNvPr id="0" name=""/>
        <dsp:cNvSpPr/>
      </dsp:nvSpPr>
      <dsp:spPr>
        <a:xfrm>
          <a:off x="1479411" y="2114278"/>
          <a:ext cx="1374324" cy="1309776"/>
        </a:xfrm>
        <a:prstGeom prst="ellipse">
          <a:avLst/>
        </a:prstGeom>
        <a:gradFill rotWithShape="0">
          <a:gsLst>
            <a:gs pos="0">
              <a:schemeClr val="accent3">
                <a:hueOff val="2323371"/>
                <a:satOff val="85714"/>
                <a:lumOff val="-126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23371"/>
                <a:satOff val="85714"/>
                <a:lumOff val="-126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23371"/>
                <a:satOff val="85714"/>
                <a:lumOff val="-126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>
              <a:solidFill>
                <a:srgbClr val="FFFF00"/>
              </a:solidFill>
            </a:rPr>
            <a:t>Lampiran</a:t>
          </a:r>
          <a:r>
            <a:rPr lang="en-US" sz="1200" b="1" kern="1200" dirty="0">
              <a:solidFill>
                <a:srgbClr val="FFFF00"/>
              </a:solidFill>
            </a:rPr>
            <a:t> IX - XIV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err="1"/>
            <a:t>Limbah</a:t>
          </a:r>
          <a:r>
            <a:rPr lang="en-US" sz="900" b="0" kern="1200" dirty="0"/>
            <a:t> B3 </a:t>
          </a:r>
          <a:r>
            <a:rPr lang="en-US" sz="900" b="0" kern="1200" dirty="0" err="1"/>
            <a:t>dan</a:t>
          </a:r>
          <a:r>
            <a:rPr lang="en-US" sz="900" b="0" kern="1200" dirty="0"/>
            <a:t> NonB3</a:t>
          </a:r>
          <a:endParaRPr lang="en-US" sz="900" kern="1200" dirty="0"/>
        </a:p>
      </dsp:txBody>
      <dsp:txXfrm>
        <a:off x="1680676" y="2306090"/>
        <a:ext cx="971794" cy="926152"/>
      </dsp:txXfrm>
    </dsp:sp>
    <dsp:sp modelId="{34E7B982-E98E-4B7B-9BB8-B4A565A1FB11}">
      <dsp:nvSpPr>
        <dsp:cNvPr id="0" name=""/>
        <dsp:cNvSpPr/>
      </dsp:nvSpPr>
      <dsp:spPr>
        <a:xfrm rot="17550000">
          <a:off x="2389458" y="1804370"/>
          <a:ext cx="196452" cy="3791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407649" y="1907421"/>
        <a:ext cx="137516" cy="227477"/>
      </dsp:txXfrm>
    </dsp:sp>
    <dsp:sp modelId="{51B20C4F-6706-4223-A19D-EB76536D2EFB}">
      <dsp:nvSpPr>
        <dsp:cNvPr id="0" name=""/>
        <dsp:cNvSpPr/>
      </dsp:nvSpPr>
      <dsp:spPr>
        <a:xfrm>
          <a:off x="2125890" y="553541"/>
          <a:ext cx="1374324" cy="1309776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>
              <a:solidFill>
                <a:srgbClr val="FFFF00"/>
              </a:solidFill>
            </a:rPr>
            <a:t>Lampiran</a:t>
          </a:r>
          <a:r>
            <a:rPr lang="en-US" sz="1200" b="1" kern="1200" dirty="0">
              <a:solidFill>
                <a:srgbClr val="FFFF00"/>
              </a:solidFill>
            </a:rPr>
            <a:t> XV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/>
            <a:t>Sanksi</a:t>
          </a:r>
          <a:r>
            <a:rPr lang="en-US" sz="900" kern="1200" dirty="0"/>
            <a:t> </a:t>
          </a:r>
          <a:r>
            <a:rPr lang="en-US" sz="900" kern="1200" dirty="0" err="1"/>
            <a:t>Administrasi</a:t>
          </a:r>
          <a:r>
            <a:rPr lang="en-US" sz="900" kern="1200" dirty="0"/>
            <a:t> </a:t>
          </a:r>
          <a:r>
            <a:rPr lang="en-US" sz="900" kern="1200" dirty="0" err="1"/>
            <a:t>dan</a:t>
          </a:r>
          <a:r>
            <a:rPr lang="en-US" sz="900" kern="1200" dirty="0"/>
            <a:t> </a:t>
          </a:r>
          <a:r>
            <a:rPr lang="en-US" sz="900" kern="1200" dirty="0" err="1"/>
            <a:t>denda</a:t>
          </a:r>
          <a:endParaRPr lang="en-US" sz="900" kern="1200" dirty="0"/>
        </a:p>
      </dsp:txBody>
      <dsp:txXfrm>
        <a:off x="2327155" y="745353"/>
        <a:ext cx="971794" cy="926152"/>
      </dsp:txXfrm>
    </dsp:sp>
    <dsp:sp modelId="{5D0C099F-05FA-461D-9A6F-0957C5F89A7F}">
      <dsp:nvSpPr>
        <dsp:cNvPr id="0" name=""/>
        <dsp:cNvSpPr/>
      </dsp:nvSpPr>
      <dsp:spPr>
        <a:xfrm rot="20385480">
          <a:off x="3510429" y="732639"/>
          <a:ext cx="157612" cy="3791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511889" y="816645"/>
        <a:ext cx="110328" cy="227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1607C-A59B-374C-B060-9FB93FE47CCE}">
      <dsp:nvSpPr>
        <dsp:cNvPr id="0" name=""/>
        <dsp:cNvSpPr/>
      </dsp:nvSpPr>
      <dsp:spPr>
        <a:xfrm>
          <a:off x="159593" y="1109591"/>
          <a:ext cx="2585086" cy="213215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en-US" sz="2800" kern="1200" dirty="0" err="1"/>
            <a:t>Kewenangan</a:t>
          </a:r>
          <a:r>
            <a:rPr lang="en-US" sz="2800" kern="1200" dirty="0"/>
            <a:t> </a:t>
          </a:r>
          <a:r>
            <a:rPr lang="en-US" sz="2800" kern="1200" dirty="0" err="1"/>
            <a:t>Perizinan</a:t>
          </a:r>
          <a:r>
            <a:rPr lang="en-US" sz="2800" kern="1200" dirty="0"/>
            <a:t> </a:t>
          </a:r>
          <a:r>
            <a:rPr lang="en-US" sz="2800" kern="1200" dirty="0" err="1"/>
            <a:t>Berusaha</a:t>
          </a:r>
          <a:r>
            <a:rPr lang="en-US" sz="2800" kern="1200" dirty="0"/>
            <a:t> </a:t>
          </a:r>
          <a:r>
            <a:rPr lang="en-US" sz="2800" kern="1200" dirty="0" err="1"/>
            <a:t>berbasis</a:t>
          </a:r>
          <a:r>
            <a:rPr lang="en-US" sz="2800" kern="1200" dirty="0"/>
            <a:t> </a:t>
          </a:r>
          <a:r>
            <a:rPr lang="en-US" sz="2800" kern="1200" dirty="0" err="1"/>
            <a:t>Risiko</a:t>
          </a:r>
          <a:endParaRPr lang="en-US" sz="2800" kern="1200" dirty="0"/>
        </a:p>
      </dsp:txBody>
      <dsp:txXfrm>
        <a:off x="208660" y="1158658"/>
        <a:ext cx="2486952" cy="1577131"/>
      </dsp:txXfrm>
    </dsp:sp>
    <dsp:sp modelId="{2F739943-4AB3-EE43-9D29-F9A4881D5837}">
      <dsp:nvSpPr>
        <dsp:cNvPr id="0" name=""/>
        <dsp:cNvSpPr/>
      </dsp:nvSpPr>
      <dsp:spPr>
        <a:xfrm>
          <a:off x="1559275" y="1241606"/>
          <a:ext cx="3368681" cy="3368681"/>
        </a:xfrm>
        <a:prstGeom prst="leftCircularArrow">
          <a:avLst>
            <a:gd name="adj1" fmla="val 3278"/>
            <a:gd name="adj2" fmla="val 404537"/>
            <a:gd name="adj3" fmla="val 2180048"/>
            <a:gd name="adj4" fmla="val 9024489"/>
            <a:gd name="adj5" fmla="val 3824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0765B-A47A-4942-B5B4-CF352031AD15}">
      <dsp:nvSpPr>
        <dsp:cNvPr id="0" name=""/>
        <dsp:cNvSpPr/>
      </dsp:nvSpPr>
      <dsp:spPr>
        <a:xfrm>
          <a:off x="734057" y="2784856"/>
          <a:ext cx="2297854" cy="91378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PP 5 2021</a:t>
          </a:r>
        </a:p>
      </dsp:txBody>
      <dsp:txXfrm>
        <a:off x="760821" y="2811620"/>
        <a:ext cx="2244326" cy="860252"/>
      </dsp:txXfrm>
    </dsp:sp>
    <dsp:sp modelId="{9D59F85C-EDFA-1640-8F74-2A4B84019EC1}">
      <dsp:nvSpPr>
        <dsp:cNvPr id="0" name=""/>
        <dsp:cNvSpPr/>
      </dsp:nvSpPr>
      <dsp:spPr>
        <a:xfrm>
          <a:off x="3557692" y="1109591"/>
          <a:ext cx="3213314" cy="213215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/>
            <a:t>Pasal</a:t>
          </a:r>
          <a:r>
            <a:rPr lang="en-US" sz="2100" kern="1200" dirty="0"/>
            <a:t> 79 </a:t>
          </a:r>
          <a:r>
            <a:rPr lang="en-US" sz="2100" kern="1200" dirty="0" err="1"/>
            <a:t>kewenangan</a:t>
          </a:r>
          <a:r>
            <a:rPr lang="en-US" sz="2100" kern="1200" dirty="0"/>
            <a:t> TUK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2100" kern="1200" dirty="0"/>
            <a:t>Pusat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2100" kern="1200" dirty="0" err="1"/>
            <a:t>Provinsi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2100" kern="1200" dirty="0" err="1"/>
            <a:t>Kab</a:t>
          </a:r>
          <a:r>
            <a:rPr lang="en-US" sz="2100" kern="1200" dirty="0"/>
            <a:t>/Kota</a:t>
          </a:r>
        </a:p>
      </dsp:txBody>
      <dsp:txXfrm>
        <a:off x="3606759" y="1615548"/>
        <a:ext cx="3115180" cy="1577131"/>
      </dsp:txXfrm>
    </dsp:sp>
    <dsp:sp modelId="{8B0AB0D3-19EC-8643-9227-78AB046F9F98}">
      <dsp:nvSpPr>
        <dsp:cNvPr id="0" name=""/>
        <dsp:cNvSpPr/>
      </dsp:nvSpPr>
      <dsp:spPr>
        <a:xfrm>
          <a:off x="5257469" y="-313348"/>
          <a:ext cx="3583618" cy="3583618"/>
        </a:xfrm>
        <a:prstGeom prst="circularArrow">
          <a:avLst>
            <a:gd name="adj1" fmla="val 3081"/>
            <a:gd name="adj2" fmla="val 378511"/>
            <a:gd name="adj3" fmla="val 19445978"/>
            <a:gd name="adj4" fmla="val 12575511"/>
            <a:gd name="adj5" fmla="val 3595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75F56-8A44-7E4C-A893-A6634BB7C158}">
      <dsp:nvSpPr>
        <dsp:cNvPr id="0" name=""/>
        <dsp:cNvSpPr/>
      </dsp:nvSpPr>
      <dsp:spPr>
        <a:xfrm>
          <a:off x="4446269" y="652700"/>
          <a:ext cx="2297854" cy="91378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PP 22 2021</a:t>
          </a:r>
        </a:p>
      </dsp:txBody>
      <dsp:txXfrm>
        <a:off x="4473033" y="679464"/>
        <a:ext cx="2244326" cy="860252"/>
      </dsp:txXfrm>
    </dsp:sp>
    <dsp:sp modelId="{375AB755-ADCC-C641-BE74-8B2E718DD770}">
      <dsp:nvSpPr>
        <dsp:cNvPr id="0" name=""/>
        <dsp:cNvSpPr/>
      </dsp:nvSpPr>
      <dsp:spPr>
        <a:xfrm>
          <a:off x="7296786" y="1109591"/>
          <a:ext cx="2958889" cy="213215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en-US" sz="2800" kern="1200" dirty="0" err="1"/>
            <a:t>Penapisan</a:t>
          </a:r>
          <a:r>
            <a:rPr lang="en-US" sz="2800" kern="1200" dirty="0"/>
            <a:t> </a:t>
          </a:r>
          <a:r>
            <a:rPr lang="en-US" sz="2800" kern="1200" dirty="0" err="1"/>
            <a:t>Kegiatan</a:t>
          </a:r>
          <a:r>
            <a:rPr lang="en-US" sz="2800" kern="1200" dirty="0"/>
            <a:t> </a:t>
          </a:r>
          <a:r>
            <a:rPr lang="en-US" sz="2800" kern="1200" dirty="0" err="1"/>
            <a:t>Wajib</a:t>
          </a:r>
          <a:r>
            <a:rPr lang="en-US" sz="2800" kern="1200" dirty="0"/>
            <a:t> </a:t>
          </a:r>
          <a:r>
            <a:rPr lang="en-US" sz="2800" kern="1200" dirty="0" err="1"/>
            <a:t>Amdal</a:t>
          </a:r>
          <a:r>
            <a:rPr lang="en-US" sz="2800" kern="1200" dirty="0"/>
            <a:t> [</a:t>
          </a:r>
          <a:r>
            <a:rPr lang="en-US" sz="2800" kern="1200" dirty="0" err="1"/>
            <a:t>lampiran</a:t>
          </a:r>
          <a:r>
            <a:rPr lang="en-US" sz="2800" kern="1200" dirty="0"/>
            <a:t> 1]</a:t>
          </a:r>
        </a:p>
      </dsp:txBody>
      <dsp:txXfrm>
        <a:off x="7345853" y="1158658"/>
        <a:ext cx="2860755" cy="1577131"/>
      </dsp:txXfrm>
    </dsp:sp>
    <dsp:sp modelId="{2E59750B-0522-C040-A2E3-975BA07A2606}">
      <dsp:nvSpPr>
        <dsp:cNvPr id="0" name=""/>
        <dsp:cNvSpPr/>
      </dsp:nvSpPr>
      <dsp:spPr>
        <a:xfrm>
          <a:off x="8058151" y="2784856"/>
          <a:ext cx="2297854" cy="91378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/>
            <a:t>Permen</a:t>
          </a:r>
          <a:r>
            <a:rPr lang="en-US" sz="2800" kern="1200" dirty="0"/>
            <a:t> LHK 38 2019</a:t>
          </a:r>
        </a:p>
      </dsp:txBody>
      <dsp:txXfrm>
        <a:off x="8084915" y="2811620"/>
        <a:ext cx="2244326" cy="860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E5E6-9E2C-7444-BD59-632EBB6DA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947717-4605-664B-B726-91132825B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F44F4-4B83-3241-AF95-71859DCB3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7034-D9F8-FA4D-BA1F-F4C86828B2A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77458-3BC9-5A47-A0E0-5C8CC20D2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A8C39-976D-F448-A363-1F2B0711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8B02-C34A-1246-8924-A1A92B39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0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6C349-B02B-DA44-8A75-01E2AA641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156E0-0B68-FA46-A7D8-704523F28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C0176-7F07-C843-9994-20D35F7F2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7034-D9F8-FA4D-BA1F-F4C86828B2A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140BF-4490-F541-A0FF-62BD792F9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BBEF3-7B26-5140-93ED-A6F58E47E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8B02-C34A-1246-8924-A1A92B39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5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CB456-0532-5D49-A1D6-E4F507B0E3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4F5836-DD0C-1246-BDE1-64D0C0566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8F1D0-2D54-E14B-BE98-C20B7DC0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7034-D9F8-FA4D-BA1F-F4C86828B2A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DFAFC-E0A0-794F-9661-41D7BF18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737C1-5CBF-8747-A17E-AF0B597B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8B02-C34A-1246-8924-A1A92B39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7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1BE1F-AED7-3342-93A4-CA576F902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F66FC-D804-1B4E-9BC8-CE670A5D9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11696-DFDF-6144-AC13-5AE7DAB8C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7034-D9F8-FA4D-BA1F-F4C86828B2A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FF22-C5BE-DB46-80FD-067F9615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6DA89-EE31-D54C-B58F-664C5B007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8B02-C34A-1246-8924-A1A92B39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7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1F6A1-B524-AF47-94F4-20EBE815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C90F8-D75E-AF4D-BA4B-28C975D66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71497-943C-9F43-A03E-F53BDAAC8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7034-D9F8-FA4D-BA1F-F4C86828B2A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F8A69-DC2D-0249-B823-AD9B8AAC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22DE5-6A6F-F548-ABDF-8C61FDB9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8B02-C34A-1246-8924-A1A92B39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4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8240B-2F6B-4941-826C-8FF132DE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03F62-BE1E-1048-A2EA-2F4632145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13B60-15FA-B349-81FE-207508777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0DBBFF-992F-5A46-A6C5-298FB480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7034-D9F8-FA4D-BA1F-F4C86828B2A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D3B98-C8D5-B84F-87A8-46AF0642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09255-20C5-7246-AC34-576E44158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8B02-C34A-1246-8924-A1A92B39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8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0898C-A1BE-844F-9B1B-5ADA38BE1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2C3EE-2B22-694A-952D-6CFC19202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5CAD8-5315-D541-97B2-21188A4EE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A75C7-6EE1-2943-8ECB-B55B991C8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9B2CA-2370-BA48-AAE1-843681723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573357-DC7B-7444-A51F-1AE313146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7034-D9F8-FA4D-BA1F-F4C86828B2A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FF816D-1A2F-0842-9F0D-071ACA40C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86F61A-9E42-F64D-B174-A5AD0A727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8B02-C34A-1246-8924-A1A92B39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2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057DA-DA5E-1643-BCE5-0A1594C8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5540AF-9A4A-BF4F-B239-EE23C1D4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7034-D9F8-FA4D-BA1F-F4C86828B2A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5CE150-8C11-D84C-81E7-50D33B95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E7F98-E528-C348-B0E5-DD70ACF7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8B02-C34A-1246-8924-A1A92B39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85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5CC634-133E-F44B-B0DD-C3621EDA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7034-D9F8-FA4D-BA1F-F4C86828B2A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FB85D-FA9C-1A44-A4B2-FC516B2E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FE911-5CAB-B540-B173-D6EDF1300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8B02-C34A-1246-8924-A1A92B39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B2F96-7C79-7D47-89CB-C132DE90F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95D6B-FF1A-264D-BA6D-3A479B236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93E1F-E3FB-D74B-9F26-546F51DEE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01841-A26B-0649-95C0-983EFC208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7034-D9F8-FA4D-BA1F-F4C86828B2A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0CE86-305F-8248-8D2A-33CDC49A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3A226-9D8D-6D48-AA3C-AC8D3802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8B02-C34A-1246-8924-A1A92B39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2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2F04F-6EF5-EA4C-9D75-BCBB545CB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75580D-3BF2-644D-884E-3050BB26B2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A8D42-16F6-B042-A2D9-BFE7814F8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123E0-64E4-D742-A35A-129FCADA0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7034-D9F8-FA4D-BA1F-F4C86828B2A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38DAC-DF96-8447-96DB-6CD5D69EF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12FA2-FB0C-814B-A770-3A1CDB7D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8B02-C34A-1246-8924-A1A92B39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8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9E1FE-E08D-3B49-97E2-929E9BA18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30AD0-E2AE-6649-A7F8-4E4498E9D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3196B-5451-4943-9080-EC518221A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C7034-D9F8-FA4D-BA1F-F4C86828B2A8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5FFDC-6609-4F49-9E8F-BCE15E287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B67F8-26D5-6C4F-988C-6B122464A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B8B02-C34A-1246-8924-A1A92B39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1614E-EA2D-9940-A6BE-48978309A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838" y="1854201"/>
            <a:ext cx="9682162" cy="1123950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PERSETUJUAN LINGKUNGAN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0398C-FDA2-9C44-B322-157F0C332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919" y="3719513"/>
            <a:ext cx="9144000" cy="14144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ENDANG ASTUTI</a:t>
            </a:r>
          </a:p>
          <a:p>
            <a:r>
              <a:rPr lang="en-US" b="1" dirty="0"/>
              <a:t>Pusat </a:t>
            </a:r>
            <a:r>
              <a:rPr lang="en-US" b="1" dirty="0" err="1"/>
              <a:t>Studi</a:t>
            </a:r>
            <a:r>
              <a:rPr lang="en-US" b="1" dirty="0"/>
              <a:t> </a:t>
            </a:r>
            <a:r>
              <a:rPr lang="en-US" b="1" dirty="0" err="1"/>
              <a:t>Lingkungan</a:t>
            </a:r>
            <a:r>
              <a:rPr lang="en-US" b="1" dirty="0"/>
              <a:t> </a:t>
            </a:r>
            <a:r>
              <a:rPr lang="en-US" b="1" dirty="0" err="1"/>
              <a:t>Hidup</a:t>
            </a:r>
            <a:r>
              <a:rPr lang="en-US" b="1" dirty="0"/>
              <a:t> Universitas Gadjah </a:t>
            </a:r>
            <a:r>
              <a:rPr lang="en-US" b="1" dirty="0" err="1"/>
              <a:t>Mada</a:t>
            </a:r>
            <a:r>
              <a:rPr lang="en-US" b="1" dirty="0"/>
              <a:t> [PSLH UGM]</a:t>
            </a:r>
          </a:p>
          <a:p>
            <a:r>
              <a:rPr lang="en-US" b="1" dirty="0"/>
              <a:t>08112809898/</a:t>
            </a:r>
            <a:r>
              <a:rPr lang="en-US" b="1" dirty="0" err="1"/>
              <a:t>endangastuti@ugm.ac.id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0953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D03A5-FD53-3742-AFB7-4DF66912B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5414"/>
            <a:ext cx="10515600" cy="1168400"/>
          </a:xfr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441794767">
                  <a:custGeom>
                    <a:avLst/>
                    <a:gdLst>
                      <a:gd name="connsiteX0" fmla="*/ 0 w 10515600"/>
                      <a:gd name="connsiteY0" fmla="*/ 0 h 1168400"/>
                      <a:gd name="connsiteX1" fmla="*/ 268732 w 10515600"/>
                      <a:gd name="connsiteY1" fmla="*/ 0 h 1168400"/>
                      <a:gd name="connsiteX2" fmla="*/ 1063244 w 10515600"/>
                      <a:gd name="connsiteY2" fmla="*/ 0 h 1168400"/>
                      <a:gd name="connsiteX3" fmla="*/ 1542288 w 10515600"/>
                      <a:gd name="connsiteY3" fmla="*/ 0 h 1168400"/>
                      <a:gd name="connsiteX4" fmla="*/ 2336800 w 10515600"/>
                      <a:gd name="connsiteY4" fmla="*/ 0 h 1168400"/>
                      <a:gd name="connsiteX5" fmla="*/ 2815844 w 10515600"/>
                      <a:gd name="connsiteY5" fmla="*/ 0 h 1168400"/>
                      <a:gd name="connsiteX6" fmla="*/ 3400044 w 10515600"/>
                      <a:gd name="connsiteY6" fmla="*/ 0 h 1168400"/>
                      <a:gd name="connsiteX7" fmla="*/ 3984244 w 10515600"/>
                      <a:gd name="connsiteY7" fmla="*/ 0 h 1168400"/>
                      <a:gd name="connsiteX8" fmla="*/ 4463288 w 10515600"/>
                      <a:gd name="connsiteY8" fmla="*/ 0 h 1168400"/>
                      <a:gd name="connsiteX9" fmla="*/ 5152644 w 10515600"/>
                      <a:gd name="connsiteY9" fmla="*/ 0 h 1168400"/>
                      <a:gd name="connsiteX10" fmla="*/ 5631688 w 10515600"/>
                      <a:gd name="connsiteY10" fmla="*/ 0 h 1168400"/>
                      <a:gd name="connsiteX11" fmla="*/ 6426200 w 10515600"/>
                      <a:gd name="connsiteY11" fmla="*/ 0 h 1168400"/>
                      <a:gd name="connsiteX12" fmla="*/ 6905244 w 10515600"/>
                      <a:gd name="connsiteY12" fmla="*/ 0 h 1168400"/>
                      <a:gd name="connsiteX13" fmla="*/ 7279132 w 10515600"/>
                      <a:gd name="connsiteY13" fmla="*/ 0 h 1168400"/>
                      <a:gd name="connsiteX14" fmla="*/ 7968488 w 10515600"/>
                      <a:gd name="connsiteY14" fmla="*/ 0 h 1168400"/>
                      <a:gd name="connsiteX15" fmla="*/ 8342376 w 10515600"/>
                      <a:gd name="connsiteY15" fmla="*/ 0 h 1168400"/>
                      <a:gd name="connsiteX16" fmla="*/ 8821420 w 10515600"/>
                      <a:gd name="connsiteY16" fmla="*/ 0 h 1168400"/>
                      <a:gd name="connsiteX17" fmla="*/ 9615932 w 10515600"/>
                      <a:gd name="connsiteY17" fmla="*/ 0 h 1168400"/>
                      <a:gd name="connsiteX18" fmla="*/ 10515600 w 10515600"/>
                      <a:gd name="connsiteY18" fmla="*/ 0 h 1168400"/>
                      <a:gd name="connsiteX19" fmla="*/ 10515600 w 10515600"/>
                      <a:gd name="connsiteY19" fmla="*/ 607568 h 1168400"/>
                      <a:gd name="connsiteX20" fmla="*/ 10515600 w 10515600"/>
                      <a:gd name="connsiteY20" fmla="*/ 1168400 h 1168400"/>
                      <a:gd name="connsiteX21" fmla="*/ 10036556 w 10515600"/>
                      <a:gd name="connsiteY21" fmla="*/ 1168400 h 1168400"/>
                      <a:gd name="connsiteX22" fmla="*/ 9662668 w 10515600"/>
                      <a:gd name="connsiteY22" fmla="*/ 1168400 h 1168400"/>
                      <a:gd name="connsiteX23" fmla="*/ 9078468 w 10515600"/>
                      <a:gd name="connsiteY23" fmla="*/ 1168400 h 1168400"/>
                      <a:gd name="connsiteX24" fmla="*/ 8283956 w 10515600"/>
                      <a:gd name="connsiteY24" fmla="*/ 1168400 h 1168400"/>
                      <a:gd name="connsiteX25" fmla="*/ 7594600 w 10515600"/>
                      <a:gd name="connsiteY25" fmla="*/ 1168400 h 1168400"/>
                      <a:gd name="connsiteX26" fmla="*/ 7220712 w 10515600"/>
                      <a:gd name="connsiteY26" fmla="*/ 1168400 h 1168400"/>
                      <a:gd name="connsiteX27" fmla="*/ 6846824 w 10515600"/>
                      <a:gd name="connsiteY27" fmla="*/ 1168400 h 1168400"/>
                      <a:gd name="connsiteX28" fmla="*/ 6262624 w 10515600"/>
                      <a:gd name="connsiteY28" fmla="*/ 1168400 h 1168400"/>
                      <a:gd name="connsiteX29" fmla="*/ 5468112 w 10515600"/>
                      <a:gd name="connsiteY29" fmla="*/ 1168400 h 1168400"/>
                      <a:gd name="connsiteX30" fmla="*/ 5199380 w 10515600"/>
                      <a:gd name="connsiteY30" fmla="*/ 1168400 h 1168400"/>
                      <a:gd name="connsiteX31" fmla="*/ 4720336 w 10515600"/>
                      <a:gd name="connsiteY31" fmla="*/ 1168400 h 1168400"/>
                      <a:gd name="connsiteX32" fmla="*/ 4451604 w 10515600"/>
                      <a:gd name="connsiteY32" fmla="*/ 1168400 h 1168400"/>
                      <a:gd name="connsiteX33" fmla="*/ 3657092 w 10515600"/>
                      <a:gd name="connsiteY33" fmla="*/ 1168400 h 1168400"/>
                      <a:gd name="connsiteX34" fmla="*/ 2862580 w 10515600"/>
                      <a:gd name="connsiteY34" fmla="*/ 1168400 h 1168400"/>
                      <a:gd name="connsiteX35" fmla="*/ 2593848 w 10515600"/>
                      <a:gd name="connsiteY35" fmla="*/ 1168400 h 1168400"/>
                      <a:gd name="connsiteX36" fmla="*/ 2009648 w 10515600"/>
                      <a:gd name="connsiteY36" fmla="*/ 1168400 h 1168400"/>
                      <a:gd name="connsiteX37" fmla="*/ 1740916 w 10515600"/>
                      <a:gd name="connsiteY37" fmla="*/ 1168400 h 1168400"/>
                      <a:gd name="connsiteX38" fmla="*/ 1051560 w 10515600"/>
                      <a:gd name="connsiteY38" fmla="*/ 1168400 h 1168400"/>
                      <a:gd name="connsiteX39" fmla="*/ 572516 w 10515600"/>
                      <a:gd name="connsiteY39" fmla="*/ 1168400 h 1168400"/>
                      <a:gd name="connsiteX40" fmla="*/ 0 w 10515600"/>
                      <a:gd name="connsiteY40" fmla="*/ 1168400 h 1168400"/>
                      <a:gd name="connsiteX41" fmla="*/ 0 w 10515600"/>
                      <a:gd name="connsiteY41" fmla="*/ 560832 h 1168400"/>
                      <a:gd name="connsiteX42" fmla="*/ 0 w 10515600"/>
                      <a:gd name="connsiteY42" fmla="*/ 0 h 1168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</a:cxnLst>
                    <a:rect l="l" t="t" r="r" b="b"/>
                    <a:pathLst>
                      <a:path w="10515600" h="1168400" fill="none" extrusionOk="0">
                        <a:moveTo>
                          <a:pt x="0" y="0"/>
                        </a:moveTo>
                        <a:cubicBezTo>
                          <a:pt x="101258" y="-28323"/>
                          <a:pt x="137866" y="14410"/>
                          <a:pt x="268732" y="0"/>
                        </a:cubicBezTo>
                        <a:cubicBezTo>
                          <a:pt x="399598" y="-14410"/>
                          <a:pt x="835411" y="50270"/>
                          <a:pt x="1063244" y="0"/>
                        </a:cubicBezTo>
                        <a:cubicBezTo>
                          <a:pt x="1291077" y="-50270"/>
                          <a:pt x="1412542" y="43344"/>
                          <a:pt x="1542288" y="0"/>
                        </a:cubicBezTo>
                        <a:cubicBezTo>
                          <a:pt x="1672034" y="-43344"/>
                          <a:pt x="2048277" y="8888"/>
                          <a:pt x="2336800" y="0"/>
                        </a:cubicBezTo>
                        <a:cubicBezTo>
                          <a:pt x="2625323" y="-8888"/>
                          <a:pt x="2677039" y="42913"/>
                          <a:pt x="2815844" y="0"/>
                        </a:cubicBezTo>
                        <a:cubicBezTo>
                          <a:pt x="2954649" y="-42913"/>
                          <a:pt x="3155242" y="28704"/>
                          <a:pt x="3400044" y="0"/>
                        </a:cubicBezTo>
                        <a:cubicBezTo>
                          <a:pt x="3644846" y="-28704"/>
                          <a:pt x="3825626" y="61006"/>
                          <a:pt x="3984244" y="0"/>
                        </a:cubicBezTo>
                        <a:cubicBezTo>
                          <a:pt x="4142862" y="-61006"/>
                          <a:pt x="4360141" y="2199"/>
                          <a:pt x="4463288" y="0"/>
                        </a:cubicBezTo>
                        <a:cubicBezTo>
                          <a:pt x="4566435" y="-2199"/>
                          <a:pt x="4967172" y="50832"/>
                          <a:pt x="5152644" y="0"/>
                        </a:cubicBezTo>
                        <a:cubicBezTo>
                          <a:pt x="5338116" y="-50832"/>
                          <a:pt x="5506100" y="26536"/>
                          <a:pt x="5631688" y="0"/>
                        </a:cubicBezTo>
                        <a:cubicBezTo>
                          <a:pt x="5757276" y="-26536"/>
                          <a:pt x="6122583" y="79132"/>
                          <a:pt x="6426200" y="0"/>
                        </a:cubicBezTo>
                        <a:cubicBezTo>
                          <a:pt x="6729817" y="-79132"/>
                          <a:pt x="6757429" y="314"/>
                          <a:pt x="6905244" y="0"/>
                        </a:cubicBezTo>
                        <a:cubicBezTo>
                          <a:pt x="7053059" y="-314"/>
                          <a:pt x="7190744" y="5343"/>
                          <a:pt x="7279132" y="0"/>
                        </a:cubicBezTo>
                        <a:cubicBezTo>
                          <a:pt x="7367520" y="-5343"/>
                          <a:pt x="7746294" y="6686"/>
                          <a:pt x="7968488" y="0"/>
                        </a:cubicBezTo>
                        <a:cubicBezTo>
                          <a:pt x="8190682" y="-6686"/>
                          <a:pt x="8244949" y="32484"/>
                          <a:pt x="8342376" y="0"/>
                        </a:cubicBezTo>
                        <a:cubicBezTo>
                          <a:pt x="8439803" y="-32484"/>
                          <a:pt x="8618635" y="42553"/>
                          <a:pt x="8821420" y="0"/>
                        </a:cubicBezTo>
                        <a:cubicBezTo>
                          <a:pt x="9024205" y="-42553"/>
                          <a:pt x="9366834" y="39439"/>
                          <a:pt x="9615932" y="0"/>
                        </a:cubicBezTo>
                        <a:cubicBezTo>
                          <a:pt x="9865030" y="-39439"/>
                          <a:pt x="10103791" y="21705"/>
                          <a:pt x="10515600" y="0"/>
                        </a:cubicBezTo>
                        <a:cubicBezTo>
                          <a:pt x="10561535" y="258825"/>
                          <a:pt x="10446133" y="381341"/>
                          <a:pt x="10515600" y="607568"/>
                        </a:cubicBezTo>
                        <a:cubicBezTo>
                          <a:pt x="10585067" y="833795"/>
                          <a:pt x="10505014" y="909005"/>
                          <a:pt x="10515600" y="1168400"/>
                        </a:cubicBezTo>
                        <a:cubicBezTo>
                          <a:pt x="10330512" y="1225456"/>
                          <a:pt x="10248576" y="1129217"/>
                          <a:pt x="10036556" y="1168400"/>
                        </a:cubicBezTo>
                        <a:cubicBezTo>
                          <a:pt x="9824536" y="1207583"/>
                          <a:pt x="9795465" y="1147795"/>
                          <a:pt x="9662668" y="1168400"/>
                        </a:cubicBezTo>
                        <a:cubicBezTo>
                          <a:pt x="9529871" y="1189005"/>
                          <a:pt x="9224162" y="1143449"/>
                          <a:pt x="9078468" y="1168400"/>
                        </a:cubicBezTo>
                        <a:cubicBezTo>
                          <a:pt x="8932774" y="1193351"/>
                          <a:pt x="8614025" y="1145561"/>
                          <a:pt x="8283956" y="1168400"/>
                        </a:cubicBezTo>
                        <a:cubicBezTo>
                          <a:pt x="7953887" y="1191239"/>
                          <a:pt x="7828048" y="1116341"/>
                          <a:pt x="7594600" y="1168400"/>
                        </a:cubicBezTo>
                        <a:cubicBezTo>
                          <a:pt x="7361152" y="1220459"/>
                          <a:pt x="7337448" y="1131417"/>
                          <a:pt x="7220712" y="1168400"/>
                        </a:cubicBezTo>
                        <a:cubicBezTo>
                          <a:pt x="7103976" y="1205383"/>
                          <a:pt x="6989372" y="1143970"/>
                          <a:pt x="6846824" y="1168400"/>
                        </a:cubicBezTo>
                        <a:cubicBezTo>
                          <a:pt x="6704276" y="1192830"/>
                          <a:pt x="6438805" y="1108281"/>
                          <a:pt x="6262624" y="1168400"/>
                        </a:cubicBezTo>
                        <a:cubicBezTo>
                          <a:pt x="6086443" y="1228519"/>
                          <a:pt x="5701393" y="1120001"/>
                          <a:pt x="5468112" y="1168400"/>
                        </a:cubicBezTo>
                        <a:cubicBezTo>
                          <a:pt x="5234831" y="1216799"/>
                          <a:pt x="5281071" y="1144872"/>
                          <a:pt x="5199380" y="1168400"/>
                        </a:cubicBezTo>
                        <a:cubicBezTo>
                          <a:pt x="5117689" y="1191928"/>
                          <a:pt x="4953994" y="1129430"/>
                          <a:pt x="4720336" y="1168400"/>
                        </a:cubicBezTo>
                        <a:cubicBezTo>
                          <a:pt x="4486678" y="1207370"/>
                          <a:pt x="4518566" y="1152926"/>
                          <a:pt x="4451604" y="1168400"/>
                        </a:cubicBezTo>
                        <a:cubicBezTo>
                          <a:pt x="4384642" y="1183874"/>
                          <a:pt x="3910264" y="1166757"/>
                          <a:pt x="3657092" y="1168400"/>
                        </a:cubicBezTo>
                        <a:cubicBezTo>
                          <a:pt x="3403920" y="1170043"/>
                          <a:pt x="3190031" y="1106229"/>
                          <a:pt x="2862580" y="1168400"/>
                        </a:cubicBezTo>
                        <a:cubicBezTo>
                          <a:pt x="2535129" y="1230571"/>
                          <a:pt x="2671782" y="1153258"/>
                          <a:pt x="2593848" y="1168400"/>
                        </a:cubicBezTo>
                        <a:cubicBezTo>
                          <a:pt x="2515914" y="1183542"/>
                          <a:pt x="2285534" y="1111155"/>
                          <a:pt x="2009648" y="1168400"/>
                        </a:cubicBezTo>
                        <a:cubicBezTo>
                          <a:pt x="1733762" y="1225645"/>
                          <a:pt x="1869622" y="1140051"/>
                          <a:pt x="1740916" y="1168400"/>
                        </a:cubicBezTo>
                        <a:cubicBezTo>
                          <a:pt x="1612210" y="1196749"/>
                          <a:pt x="1396129" y="1123047"/>
                          <a:pt x="1051560" y="1168400"/>
                        </a:cubicBezTo>
                        <a:cubicBezTo>
                          <a:pt x="706991" y="1213753"/>
                          <a:pt x="782104" y="1114175"/>
                          <a:pt x="572516" y="1168400"/>
                        </a:cubicBezTo>
                        <a:cubicBezTo>
                          <a:pt x="362928" y="1222625"/>
                          <a:pt x="140315" y="1121242"/>
                          <a:pt x="0" y="1168400"/>
                        </a:cubicBezTo>
                        <a:cubicBezTo>
                          <a:pt x="-29213" y="903779"/>
                          <a:pt x="15304" y="823125"/>
                          <a:pt x="0" y="560832"/>
                        </a:cubicBezTo>
                        <a:cubicBezTo>
                          <a:pt x="-15304" y="298539"/>
                          <a:pt x="4576" y="269813"/>
                          <a:pt x="0" y="0"/>
                        </a:cubicBezTo>
                        <a:close/>
                      </a:path>
                      <a:path w="10515600" h="1168400" stroke="0" extrusionOk="0">
                        <a:moveTo>
                          <a:pt x="0" y="0"/>
                        </a:moveTo>
                        <a:cubicBezTo>
                          <a:pt x="322703" y="-38021"/>
                          <a:pt x="410115" y="73366"/>
                          <a:pt x="794512" y="0"/>
                        </a:cubicBezTo>
                        <a:cubicBezTo>
                          <a:pt x="1178909" y="-73366"/>
                          <a:pt x="1366229" y="24637"/>
                          <a:pt x="1589024" y="0"/>
                        </a:cubicBezTo>
                        <a:cubicBezTo>
                          <a:pt x="1811819" y="-24637"/>
                          <a:pt x="2100113" y="11358"/>
                          <a:pt x="2278380" y="0"/>
                        </a:cubicBezTo>
                        <a:cubicBezTo>
                          <a:pt x="2456647" y="-11358"/>
                          <a:pt x="2652702" y="23010"/>
                          <a:pt x="2757424" y="0"/>
                        </a:cubicBezTo>
                        <a:cubicBezTo>
                          <a:pt x="2862146" y="-23010"/>
                          <a:pt x="2951641" y="20279"/>
                          <a:pt x="3026156" y="0"/>
                        </a:cubicBezTo>
                        <a:cubicBezTo>
                          <a:pt x="3100671" y="-20279"/>
                          <a:pt x="3364736" y="36118"/>
                          <a:pt x="3505200" y="0"/>
                        </a:cubicBezTo>
                        <a:cubicBezTo>
                          <a:pt x="3645664" y="-36118"/>
                          <a:pt x="3686667" y="21975"/>
                          <a:pt x="3773932" y="0"/>
                        </a:cubicBezTo>
                        <a:cubicBezTo>
                          <a:pt x="3861197" y="-21975"/>
                          <a:pt x="3977880" y="34938"/>
                          <a:pt x="4147820" y="0"/>
                        </a:cubicBezTo>
                        <a:cubicBezTo>
                          <a:pt x="4317760" y="-34938"/>
                          <a:pt x="4396394" y="47784"/>
                          <a:pt x="4626864" y="0"/>
                        </a:cubicBezTo>
                        <a:cubicBezTo>
                          <a:pt x="4857334" y="-47784"/>
                          <a:pt x="4865402" y="15257"/>
                          <a:pt x="5000752" y="0"/>
                        </a:cubicBezTo>
                        <a:cubicBezTo>
                          <a:pt x="5136102" y="-15257"/>
                          <a:pt x="5507976" y="17438"/>
                          <a:pt x="5690108" y="0"/>
                        </a:cubicBezTo>
                        <a:cubicBezTo>
                          <a:pt x="5872240" y="-17438"/>
                          <a:pt x="6274117" y="57538"/>
                          <a:pt x="6484620" y="0"/>
                        </a:cubicBezTo>
                        <a:cubicBezTo>
                          <a:pt x="6695123" y="-57538"/>
                          <a:pt x="6882299" y="53564"/>
                          <a:pt x="7173976" y="0"/>
                        </a:cubicBezTo>
                        <a:cubicBezTo>
                          <a:pt x="7465653" y="-53564"/>
                          <a:pt x="7467120" y="25901"/>
                          <a:pt x="7547864" y="0"/>
                        </a:cubicBezTo>
                        <a:cubicBezTo>
                          <a:pt x="7628608" y="-25901"/>
                          <a:pt x="8059290" y="54471"/>
                          <a:pt x="8237220" y="0"/>
                        </a:cubicBezTo>
                        <a:cubicBezTo>
                          <a:pt x="8415150" y="-54471"/>
                          <a:pt x="8505681" y="18936"/>
                          <a:pt x="8716264" y="0"/>
                        </a:cubicBezTo>
                        <a:cubicBezTo>
                          <a:pt x="8926847" y="-18936"/>
                          <a:pt x="8918470" y="5637"/>
                          <a:pt x="9090152" y="0"/>
                        </a:cubicBezTo>
                        <a:cubicBezTo>
                          <a:pt x="9261834" y="-5637"/>
                          <a:pt x="9269436" y="24812"/>
                          <a:pt x="9358884" y="0"/>
                        </a:cubicBezTo>
                        <a:cubicBezTo>
                          <a:pt x="9448332" y="-24812"/>
                          <a:pt x="9516371" y="22984"/>
                          <a:pt x="9627616" y="0"/>
                        </a:cubicBezTo>
                        <a:cubicBezTo>
                          <a:pt x="9738861" y="-22984"/>
                          <a:pt x="10290425" y="40851"/>
                          <a:pt x="10515600" y="0"/>
                        </a:cubicBezTo>
                        <a:cubicBezTo>
                          <a:pt x="10569187" y="244096"/>
                          <a:pt x="10455289" y="470797"/>
                          <a:pt x="10515600" y="595884"/>
                        </a:cubicBezTo>
                        <a:cubicBezTo>
                          <a:pt x="10575911" y="720971"/>
                          <a:pt x="10492000" y="976409"/>
                          <a:pt x="10515600" y="1168400"/>
                        </a:cubicBezTo>
                        <a:cubicBezTo>
                          <a:pt x="10303708" y="1225016"/>
                          <a:pt x="10191932" y="1112524"/>
                          <a:pt x="10036556" y="1168400"/>
                        </a:cubicBezTo>
                        <a:cubicBezTo>
                          <a:pt x="9881180" y="1224276"/>
                          <a:pt x="9892286" y="1158066"/>
                          <a:pt x="9767824" y="1168400"/>
                        </a:cubicBezTo>
                        <a:cubicBezTo>
                          <a:pt x="9643362" y="1178734"/>
                          <a:pt x="9519494" y="1127449"/>
                          <a:pt x="9288780" y="1168400"/>
                        </a:cubicBezTo>
                        <a:cubicBezTo>
                          <a:pt x="9058066" y="1209351"/>
                          <a:pt x="8994677" y="1167137"/>
                          <a:pt x="8914892" y="1168400"/>
                        </a:cubicBezTo>
                        <a:cubicBezTo>
                          <a:pt x="8835107" y="1169663"/>
                          <a:pt x="8371719" y="1107970"/>
                          <a:pt x="8225536" y="1168400"/>
                        </a:cubicBezTo>
                        <a:cubicBezTo>
                          <a:pt x="8079353" y="1228830"/>
                          <a:pt x="7801604" y="1122438"/>
                          <a:pt x="7641336" y="1168400"/>
                        </a:cubicBezTo>
                        <a:cubicBezTo>
                          <a:pt x="7481068" y="1214362"/>
                          <a:pt x="7175062" y="1110041"/>
                          <a:pt x="6951980" y="1168400"/>
                        </a:cubicBezTo>
                        <a:cubicBezTo>
                          <a:pt x="6728898" y="1226759"/>
                          <a:pt x="6809920" y="1161439"/>
                          <a:pt x="6683248" y="1168400"/>
                        </a:cubicBezTo>
                        <a:cubicBezTo>
                          <a:pt x="6556576" y="1175361"/>
                          <a:pt x="6303621" y="1115263"/>
                          <a:pt x="5993892" y="1168400"/>
                        </a:cubicBezTo>
                        <a:cubicBezTo>
                          <a:pt x="5684163" y="1221537"/>
                          <a:pt x="5795188" y="1143778"/>
                          <a:pt x="5620004" y="1168400"/>
                        </a:cubicBezTo>
                        <a:cubicBezTo>
                          <a:pt x="5444820" y="1193022"/>
                          <a:pt x="5431127" y="1165427"/>
                          <a:pt x="5351272" y="1168400"/>
                        </a:cubicBezTo>
                        <a:cubicBezTo>
                          <a:pt x="5271417" y="1171373"/>
                          <a:pt x="4933553" y="1076704"/>
                          <a:pt x="4556760" y="1168400"/>
                        </a:cubicBezTo>
                        <a:cubicBezTo>
                          <a:pt x="4179967" y="1260096"/>
                          <a:pt x="4012702" y="1139207"/>
                          <a:pt x="3762248" y="1168400"/>
                        </a:cubicBezTo>
                        <a:cubicBezTo>
                          <a:pt x="3511794" y="1197593"/>
                          <a:pt x="3212794" y="1146585"/>
                          <a:pt x="3072892" y="1168400"/>
                        </a:cubicBezTo>
                        <a:cubicBezTo>
                          <a:pt x="2932990" y="1190215"/>
                          <a:pt x="2852669" y="1126318"/>
                          <a:pt x="2699004" y="1168400"/>
                        </a:cubicBezTo>
                        <a:cubicBezTo>
                          <a:pt x="2545339" y="1210482"/>
                          <a:pt x="2082923" y="1118981"/>
                          <a:pt x="1904492" y="1168400"/>
                        </a:cubicBezTo>
                        <a:cubicBezTo>
                          <a:pt x="1726061" y="1217819"/>
                          <a:pt x="1711686" y="1147006"/>
                          <a:pt x="1530604" y="1168400"/>
                        </a:cubicBezTo>
                        <a:cubicBezTo>
                          <a:pt x="1349522" y="1189794"/>
                          <a:pt x="1378262" y="1163022"/>
                          <a:pt x="1261872" y="1168400"/>
                        </a:cubicBezTo>
                        <a:cubicBezTo>
                          <a:pt x="1145482" y="1173778"/>
                          <a:pt x="437124" y="1055127"/>
                          <a:pt x="0" y="1168400"/>
                        </a:cubicBezTo>
                        <a:cubicBezTo>
                          <a:pt x="-59172" y="991017"/>
                          <a:pt x="60501" y="800331"/>
                          <a:pt x="0" y="584200"/>
                        </a:cubicBezTo>
                        <a:cubicBezTo>
                          <a:pt x="-60501" y="368069"/>
                          <a:pt x="51427" y="23467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pPr algn="ctr"/>
            <a:r>
              <a:rPr lang="en-US" sz="3000" b="1" dirty="0">
                <a:latin typeface="NOTEWORTHY LIGHT" panose="02000400000000000000" pitchFamily="2" charset="77"/>
                <a:ea typeface="NOTEWORTHY LIGHT" panose="02000400000000000000" pitchFamily="2" charset="77"/>
              </a:rPr>
              <a:t/>
            </a:r>
            <a:br>
              <a:rPr lang="en-US" sz="3000" b="1" dirty="0">
                <a:latin typeface="NOTEWORTHY LIGHT" panose="02000400000000000000" pitchFamily="2" charset="77"/>
                <a:ea typeface="NOTEWORTHY LIGHT" panose="02000400000000000000" pitchFamily="2" charset="77"/>
              </a:rPr>
            </a:br>
            <a:r>
              <a:rPr lang="en-US" sz="3000" b="1" dirty="0" err="1">
                <a:latin typeface="NOTEWORTHY LIGHT" panose="02000400000000000000" pitchFamily="2" charset="77"/>
                <a:ea typeface="NOTEWORTHY LIGHT" panose="02000400000000000000" pitchFamily="2" charset="77"/>
              </a:rPr>
              <a:t>Setiap</a:t>
            </a:r>
            <a:r>
              <a:rPr lang="en-US" sz="3000" b="1" dirty="0">
                <a:latin typeface="NOTEWORTHY LIGHT" panose="02000400000000000000" pitchFamily="2" charset="77"/>
                <a:ea typeface="NOTEWORTHY LIGHT" panose="02000400000000000000" pitchFamily="2" charset="77"/>
              </a:rPr>
              <a:t> </a:t>
            </a:r>
            <a:r>
              <a:rPr lang="en-US" sz="3000" b="1" dirty="0" err="1">
                <a:latin typeface="NOTEWORTHY LIGHT" panose="02000400000000000000" pitchFamily="2" charset="77"/>
                <a:ea typeface="NOTEWORTHY LIGHT" panose="02000400000000000000" pitchFamily="2" charset="77"/>
              </a:rPr>
              <a:t>rencana</a:t>
            </a:r>
            <a:r>
              <a:rPr lang="en-US" sz="3000" b="1" dirty="0">
                <a:latin typeface="NOTEWORTHY LIGHT" panose="02000400000000000000" pitchFamily="2" charset="77"/>
                <a:ea typeface="NOTEWORTHY LIGHT" panose="02000400000000000000" pitchFamily="2" charset="77"/>
              </a:rPr>
              <a:t> Usaha dan/</a:t>
            </a:r>
            <a:r>
              <a:rPr lang="en-US" sz="3000" b="1" dirty="0" err="1">
                <a:latin typeface="NOTEWORTHY LIGHT" panose="02000400000000000000" pitchFamily="2" charset="77"/>
                <a:ea typeface="NOTEWORTHY LIGHT" panose="02000400000000000000" pitchFamily="2" charset="77"/>
              </a:rPr>
              <a:t>atau</a:t>
            </a:r>
            <a:r>
              <a:rPr lang="en-US" sz="3000" b="1" dirty="0">
                <a:latin typeface="NOTEWORTHY LIGHT" panose="02000400000000000000" pitchFamily="2" charset="77"/>
                <a:ea typeface="NOTEWORTHY LIGHT" panose="02000400000000000000" pitchFamily="2" charset="77"/>
              </a:rPr>
              <a:t> </a:t>
            </a:r>
            <a:r>
              <a:rPr lang="en-US" sz="3000" b="1" dirty="0" err="1">
                <a:latin typeface="NOTEWORTHY LIGHT" panose="02000400000000000000" pitchFamily="2" charset="77"/>
                <a:ea typeface="NOTEWORTHY LIGHT" panose="02000400000000000000" pitchFamily="2" charset="77"/>
              </a:rPr>
              <a:t>Kegiatan</a:t>
            </a:r>
            <a:r>
              <a:rPr lang="en-US" sz="3000" b="1" dirty="0">
                <a:latin typeface="NOTEWORTHY LIGHT" panose="02000400000000000000" pitchFamily="2" charset="77"/>
                <a:ea typeface="NOTEWORTHY LIGHT" panose="02000400000000000000" pitchFamily="2" charset="77"/>
              </a:rPr>
              <a:t> yang </a:t>
            </a:r>
            <a:r>
              <a:rPr lang="en-US" sz="3000" b="1" dirty="0" err="1">
                <a:latin typeface="NOTEWORTHY LIGHT" panose="02000400000000000000" pitchFamily="2" charset="77"/>
                <a:ea typeface="NOTEWORTHY LIGHT" panose="02000400000000000000" pitchFamily="2" charset="77"/>
              </a:rPr>
              <a:t>berdampak</a:t>
            </a:r>
            <a:r>
              <a:rPr lang="en-US" sz="3000" b="1" dirty="0">
                <a:latin typeface="NOTEWORTHY LIGHT" panose="02000400000000000000" pitchFamily="2" charset="77"/>
                <a:ea typeface="NOTEWORTHY LIGHT" panose="02000400000000000000" pitchFamily="2" charset="77"/>
              </a:rPr>
              <a:t> </a:t>
            </a:r>
            <a:r>
              <a:rPr lang="en-US" sz="3000" b="1" dirty="0" err="1">
                <a:latin typeface="NOTEWORTHY LIGHT" panose="02000400000000000000" pitchFamily="2" charset="77"/>
                <a:ea typeface="NOTEWORTHY LIGHT" panose="02000400000000000000" pitchFamily="2" charset="77"/>
              </a:rPr>
              <a:t>terhadap</a:t>
            </a:r>
            <a:r>
              <a:rPr lang="en-US" sz="3000" b="1" dirty="0">
                <a:latin typeface="NOTEWORTHY LIGHT" panose="02000400000000000000" pitchFamily="2" charset="77"/>
                <a:ea typeface="NOTEWORTHY LIGHT" panose="02000400000000000000" pitchFamily="2" charset="77"/>
              </a:rPr>
              <a:t> </a:t>
            </a:r>
            <a:r>
              <a:rPr lang="en-US" sz="3000" b="1" dirty="0" err="1">
                <a:latin typeface="NOTEWORTHY LIGHT" panose="02000400000000000000" pitchFamily="2" charset="77"/>
                <a:ea typeface="NOTEWORTHY LIGHT" panose="02000400000000000000" pitchFamily="2" charset="77"/>
              </a:rPr>
              <a:t>Lingkungan</a:t>
            </a:r>
            <a:r>
              <a:rPr lang="en-US" sz="3000" b="1" dirty="0">
                <a:latin typeface="NOTEWORTHY LIGHT" panose="02000400000000000000" pitchFamily="2" charset="77"/>
                <a:ea typeface="NOTEWORTHY LIGHT" panose="02000400000000000000" pitchFamily="2" charset="77"/>
              </a:rPr>
              <a:t> </a:t>
            </a:r>
            <a:r>
              <a:rPr lang="en-US" sz="3000" b="1" dirty="0" err="1">
                <a:latin typeface="NOTEWORTHY LIGHT" panose="02000400000000000000" pitchFamily="2" charset="77"/>
                <a:ea typeface="NOTEWORTHY LIGHT" panose="02000400000000000000" pitchFamily="2" charset="77"/>
              </a:rPr>
              <a:t>Hidup</a:t>
            </a:r>
            <a:r>
              <a:rPr lang="en-US" sz="3000" b="1" dirty="0">
                <a:latin typeface="NOTEWORTHY LIGHT" panose="02000400000000000000" pitchFamily="2" charset="77"/>
                <a:ea typeface="NOTEWORTHY LIGHT" panose="02000400000000000000" pitchFamily="2" charset="77"/>
              </a:rPr>
              <a:t> </a:t>
            </a:r>
            <a:r>
              <a:rPr lang="en-US" sz="3000" b="1" dirty="0" err="1">
                <a:latin typeface="NOTEWORTHY LIGHT" panose="02000400000000000000" pitchFamily="2" charset="77"/>
                <a:ea typeface="NOTEWORTHY LIGHT" panose="02000400000000000000" pitchFamily="2" charset="77"/>
              </a:rPr>
              <a:t>wajib</a:t>
            </a:r>
            <a:r>
              <a:rPr lang="en-US" sz="3000" b="1" dirty="0">
                <a:latin typeface="NOTEWORTHY LIGHT" panose="02000400000000000000" pitchFamily="2" charset="77"/>
                <a:ea typeface="NOTEWORTHY LIGHT" panose="02000400000000000000" pitchFamily="2" charset="77"/>
              </a:rPr>
              <a:t> </a:t>
            </a:r>
            <a:r>
              <a:rPr lang="en-US" sz="3000" b="1" dirty="0" err="1">
                <a:latin typeface="NOTEWORTHY LIGHT" panose="02000400000000000000" pitchFamily="2" charset="77"/>
                <a:ea typeface="NOTEWORTHY LIGHT" panose="02000400000000000000" pitchFamily="2" charset="77"/>
              </a:rPr>
              <a:t>memiliki</a:t>
            </a:r>
            <a:endParaRPr lang="en-US" sz="3000" b="1" dirty="0">
              <a:latin typeface="NOTEWORTHY LIGHT" panose="02000400000000000000" pitchFamily="2" charset="77"/>
              <a:ea typeface="NOTEWORTHY LIGHT" panose="02000400000000000000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12E327-9E38-C448-962C-96CD6948F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8810" y="1394617"/>
            <a:ext cx="5157787" cy="51911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UU 11 2020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Cipta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FF5BC-7076-D244-AFC0-134EC5B7A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048" y="2921794"/>
            <a:ext cx="5597525" cy="319087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/>
              <a:t>Amdal</a:t>
            </a:r>
            <a:r>
              <a:rPr lang="en-US" b="1" dirty="0"/>
              <a:t>;</a:t>
            </a:r>
          </a:p>
          <a:p>
            <a:pPr marL="534988" lvl="1" indent="0">
              <a:buNone/>
            </a:pPr>
            <a:r>
              <a:rPr lang="en-US" dirty="0"/>
              <a:t>Kajian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dampak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penting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pada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dan/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b="1" dirty="0" err="1">
                <a:solidFill>
                  <a:srgbClr val="FF0000"/>
                </a:solidFill>
              </a:rPr>
              <a:t>direncanakan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prasyarat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pengambilan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keputusan</a:t>
            </a:r>
            <a:r>
              <a:rPr lang="en-US" b="1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dan/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termuat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Perizinan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Berusaha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persetujuan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Pemerintah</a:t>
            </a:r>
            <a:r>
              <a:rPr lang="en-US" b="1" dirty="0">
                <a:solidFill>
                  <a:srgbClr val="FF0000"/>
                </a:solidFill>
              </a:rPr>
              <a:t> Pusat </a:t>
            </a:r>
            <a:r>
              <a:rPr lang="en-US" dirty="0" err="1"/>
              <a:t>atau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Persetujuan</a:t>
            </a:r>
            <a:r>
              <a:rPr lang="en-US" b="1" dirty="0">
                <a:solidFill>
                  <a:srgbClr val="FF0000"/>
                </a:solidFill>
              </a:rPr>
              <a:t> Daerah</a:t>
            </a:r>
          </a:p>
          <a:p>
            <a:pPr marL="534988" lvl="1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F36A21-EB79-3345-89BE-2669D14761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67828" y="1978828"/>
            <a:ext cx="5619750" cy="51911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PP 22 2021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PPLH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AF3C9-E004-D444-9567-BAA429C92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51121"/>
            <a:ext cx="5619750" cy="407432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UKL-UPL</a:t>
            </a:r>
            <a:r>
              <a:rPr lang="en-US" dirty="0"/>
              <a:t>; </a:t>
            </a:r>
            <a:r>
              <a:rPr lang="en-US" dirty="0" err="1"/>
              <a:t>atau</a:t>
            </a:r>
            <a:endParaRPr lang="en-US" dirty="0"/>
          </a:p>
          <a:p>
            <a:pPr marL="534988" lvl="1" indent="0">
              <a:buNone/>
            </a:pP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proses </a:t>
            </a:r>
            <a:r>
              <a:rPr lang="en-US" b="1" dirty="0" err="1">
                <a:solidFill>
                  <a:srgbClr val="FF0000"/>
                </a:solidFill>
              </a:rPr>
              <a:t>pengelolaan</a:t>
            </a:r>
            <a:r>
              <a:rPr lang="en-US" b="1" dirty="0">
                <a:solidFill>
                  <a:srgbClr val="FF0000"/>
                </a:solidFill>
              </a:rPr>
              <a:t> dan </a:t>
            </a:r>
            <a:r>
              <a:rPr lang="en-US" b="1" dirty="0" err="1">
                <a:solidFill>
                  <a:srgbClr val="FF0000"/>
                </a:solidFill>
              </a:rPr>
              <a:t>pemantauan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yang </a:t>
            </a:r>
            <a:r>
              <a:rPr lang="en-US" dirty="0" err="1"/>
              <a:t>dituangkan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bentuk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standar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prasyarat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pengambilan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keputusan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termuat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Perizinan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Berusaha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persetujuan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Pemerintah</a:t>
            </a:r>
            <a:r>
              <a:rPr lang="en-US" b="1" dirty="0">
                <a:solidFill>
                  <a:srgbClr val="FF0000"/>
                </a:solidFill>
              </a:rPr>
              <a:t> Pusat </a:t>
            </a:r>
            <a:r>
              <a:rPr lang="en-US" dirty="0" err="1"/>
              <a:t>atau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Persetujuan</a:t>
            </a:r>
            <a:r>
              <a:rPr lang="en-US" b="1" dirty="0">
                <a:solidFill>
                  <a:srgbClr val="FF0000"/>
                </a:solidFill>
              </a:rPr>
              <a:t> Daerah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SPPL</a:t>
            </a:r>
          </a:p>
          <a:p>
            <a:pPr marL="534988" lvl="1" indent="0">
              <a:buNone/>
            </a:pPr>
            <a:r>
              <a:rPr lang="en-ID" dirty="0" err="1"/>
              <a:t>wajib</a:t>
            </a:r>
            <a:r>
              <a:rPr lang="en-ID" dirty="0"/>
              <a:t> </a:t>
            </a:r>
            <a:r>
              <a:rPr lang="en-ID" dirty="0" err="1"/>
              <a:t>dimiliki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usaha</a:t>
            </a:r>
            <a:r>
              <a:rPr lang="en-ID" dirty="0"/>
              <a:t> dan/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yang </a:t>
            </a:r>
            <a:r>
              <a:rPr lang="en-ID" b="1" dirty="0" err="1">
                <a:solidFill>
                  <a:srgbClr val="FF0000"/>
                </a:solidFill>
              </a:rPr>
              <a:t>tidak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memiliki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Dampak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Penting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dan </a:t>
            </a:r>
            <a:r>
              <a:rPr lang="en-ID" b="1" dirty="0" err="1">
                <a:solidFill>
                  <a:srgbClr val="FF0000"/>
                </a:solidFill>
              </a:rPr>
              <a:t>tidak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termasuk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daiam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kriteria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wajib</a:t>
            </a:r>
            <a:r>
              <a:rPr lang="en-ID" b="1" dirty="0">
                <a:solidFill>
                  <a:srgbClr val="FF0000"/>
                </a:solidFill>
              </a:rPr>
              <a:t> UKL-UPL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5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9751" y="3440113"/>
            <a:ext cx="8501063" cy="20002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524000" y="1"/>
            <a:ext cx="9144000" cy="10779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3200" dirty="0">
                <a:solidFill>
                  <a:schemeClr val="bg1"/>
                </a:solidFill>
                <a:latin typeface="Impact" pitchFamily="34" charset="0"/>
              </a:rPr>
              <a:t>Amanah  UU No. 32 Tahun 2009: Pengaturan Jenis Usaha dan/atau Kegiatan </a:t>
            </a:r>
            <a:r>
              <a:rPr lang="id-ID" sz="3200" dirty="0">
                <a:solidFill>
                  <a:srgbClr val="FF0000"/>
                </a:solidFill>
                <a:latin typeface="Impact" pitchFamily="34" charset="0"/>
              </a:rPr>
              <a:t>Wajib Amdal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24063" y="3875088"/>
            <a:ext cx="2571750" cy="1143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dirty="0">
                <a:latin typeface="Impact" pitchFamily="34" charset="0"/>
                <a:cs typeface="Arial" pitchFamily="34" charset="0"/>
              </a:rPr>
              <a:t>Setiap Usaha dan/atau Kegiatan</a:t>
            </a:r>
            <a:endParaRPr lang="id-ID" sz="2000" dirty="0">
              <a:latin typeface="Impact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38750" y="3875088"/>
            <a:ext cx="2071688" cy="1143000"/>
          </a:xfrm>
          <a:prstGeom prst="round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dirty="0">
                <a:latin typeface="Impact" pitchFamily="34" charset="0"/>
                <a:cs typeface="Arial" pitchFamily="34" charset="0"/>
              </a:rPr>
              <a:t>berdampak penting bagi lingkungan</a:t>
            </a:r>
            <a:endParaRPr lang="id-ID" sz="2000" dirty="0">
              <a:latin typeface="Impact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024814" y="3517901"/>
            <a:ext cx="2071687" cy="18573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dirty="0">
                <a:latin typeface="Impact" pitchFamily="34" charset="0"/>
                <a:cs typeface="Arial" pitchFamily="34" charset="0"/>
              </a:rPr>
              <a:t>wajib dilengkapi dengan Amdal</a:t>
            </a:r>
            <a:endParaRPr lang="id-ID" sz="2000" dirty="0">
              <a:latin typeface="Impact" pitchFamily="34" charset="0"/>
            </a:endParaRPr>
          </a:p>
        </p:txBody>
      </p:sp>
      <p:cxnSp>
        <p:nvCxnSpPr>
          <p:cNvPr id="8" name="Elbow Connector 7"/>
          <p:cNvCxnSpPr>
            <a:stCxn id="5" idx="3"/>
            <a:endCxn id="6" idx="1"/>
          </p:cNvCxnSpPr>
          <p:nvPr/>
        </p:nvCxnSpPr>
        <p:spPr>
          <a:xfrm>
            <a:off x="4595814" y="4446589"/>
            <a:ext cx="642937" cy="1587"/>
          </a:xfrm>
          <a:prstGeom prst="bentConnector3">
            <a:avLst>
              <a:gd name="adj1" fmla="val 50000"/>
            </a:avLst>
          </a:prstGeom>
          <a:ln w="127000">
            <a:solidFill>
              <a:srgbClr val="FF0000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6" idx="3"/>
            <a:endCxn id="7" idx="2"/>
          </p:cNvCxnSpPr>
          <p:nvPr/>
        </p:nvCxnSpPr>
        <p:spPr>
          <a:xfrm>
            <a:off x="7310439" y="4446589"/>
            <a:ext cx="714375" cy="1587"/>
          </a:xfrm>
          <a:prstGeom prst="bentConnector3">
            <a:avLst>
              <a:gd name="adj1" fmla="val 50000"/>
            </a:avLst>
          </a:prstGeom>
          <a:ln w="127000">
            <a:solidFill>
              <a:srgbClr val="FF0000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5238750" y="5654676"/>
            <a:ext cx="2071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b="1">
                <a:latin typeface="Arial" charset="0"/>
              </a:rPr>
              <a:t>Pasal 22 ayat (2):</a:t>
            </a:r>
          </a:p>
          <a:p>
            <a:r>
              <a:rPr lang="id-ID">
                <a:latin typeface="Arial" charset="0"/>
              </a:rPr>
              <a:t>7 (Tujuh) Kriteria Dampak Penting</a:t>
            </a: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1881188" y="5597525"/>
            <a:ext cx="2857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b="1">
                <a:latin typeface="Arial" charset="0"/>
              </a:rPr>
              <a:t>Pasal 23 ayat (1)</a:t>
            </a:r>
            <a:r>
              <a:rPr lang="id-ID">
                <a:latin typeface="Arial" charset="0"/>
              </a:rPr>
              <a:t>:</a:t>
            </a:r>
          </a:p>
          <a:p>
            <a:r>
              <a:rPr lang="id-ID">
                <a:latin typeface="Arial" charset="0"/>
              </a:rPr>
              <a:t>9 (sembilan) Kriteria Usaha dan/atau kegiatan yang berdampak Penting</a:t>
            </a:r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2024063" y="3487739"/>
            <a:ext cx="2786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b="1">
                <a:latin typeface="Arial" charset="0"/>
              </a:rPr>
              <a:t>Pasal 22 ayat (1)</a:t>
            </a:r>
          </a:p>
        </p:txBody>
      </p:sp>
      <p:cxnSp>
        <p:nvCxnSpPr>
          <p:cNvPr id="13" name="Elbow Connector 12"/>
          <p:cNvCxnSpPr>
            <a:stCxn id="5" idx="2"/>
            <a:endCxn id="11" idx="0"/>
          </p:cNvCxnSpPr>
          <p:nvPr/>
        </p:nvCxnSpPr>
        <p:spPr>
          <a:xfrm rot="5400000">
            <a:off x="3018632" y="5307807"/>
            <a:ext cx="581025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6" idx="2"/>
            <a:endCxn id="10" idx="0"/>
          </p:cNvCxnSpPr>
          <p:nvPr/>
        </p:nvCxnSpPr>
        <p:spPr>
          <a:xfrm rot="5400000">
            <a:off x="5955507" y="5336382"/>
            <a:ext cx="638175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 3"/>
          <p:cNvSpPr/>
          <p:nvPr/>
        </p:nvSpPr>
        <p:spPr>
          <a:xfrm rot="727365">
            <a:off x="2200276" y="1279525"/>
            <a:ext cx="2949575" cy="2673350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002060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TextBox 15"/>
          <p:cNvSpPr txBox="1"/>
          <p:nvPr/>
        </p:nvSpPr>
        <p:spPr>
          <a:xfrm>
            <a:off x="5397674" y="1860688"/>
            <a:ext cx="449580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id-ID" sz="2400" b="1" u="sng" dirty="0">
                <a:latin typeface="Arial" pitchFamily="34" charset="0"/>
                <a:cs typeface="Arial" pitchFamily="34" charset="0"/>
              </a:rPr>
              <a:t>Pasal 23 ayat (2) UU 32/2009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084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524000" y="1"/>
            <a:ext cx="9144000" cy="10779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3200" dirty="0">
                <a:solidFill>
                  <a:schemeClr val="bg1"/>
                </a:solidFill>
                <a:latin typeface="Impact" pitchFamily="34" charset="0"/>
              </a:rPr>
              <a:t>Amanah  UU No. 11 Tahun 2020: Pengaturan Jenis Usaha dan/atau Kegiatan </a:t>
            </a:r>
            <a:r>
              <a:rPr lang="id-ID" sz="3200" dirty="0">
                <a:solidFill>
                  <a:srgbClr val="FFFF00"/>
                </a:solidFill>
                <a:latin typeface="Impact" pitchFamily="34" charset="0"/>
              </a:rPr>
              <a:t>Wajib </a:t>
            </a:r>
            <a:r>
              <a:rPr lang="en-US" sz="3200" dirty="0">
                <a:solidFill>
                  <a:srgbClr val="FFFF00"/>
                </a:solidFill>
                <a:latin typeface="Impact" pitchFamily="34" charset="0"/>
              </a:rPr>
              <a:t>UKL UPL </a:t>
            </a:r>
            <a:r>
              <a:rPr lang="en-US" sz="3200" dirty="0" err="1">
                <a:solidFill>
                  <a:schemeClr val="bg1"/>
                </a:solidFill>
                <a:latin typeface="Impact" pitchFamily="34" charset="0"/>
              </a:rPr>
              <a:t>dan</a:t>
            </a:r>
            <a:r>
              <a:rPr lang="en-US" sz="3200" dirty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3200" dirty="0">
                <a:solidFill>
                  <a:srgbClr val="00FF00"/>
                </a:solidFill>
                <a:latin typeface="Impact" pitchFamily="34" charset="0"/>
              </a:rPr>
              <a:t>SPPL</a:t>
            </a:r>
            <a:endParaRPr lang="id-ID" sz="3200" dirty="0">
              <a:solidFill>
                <a:srgbClr val="00FF00"/>
              </a:solidFill>
              <a:latin typeface="Impact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28800" y="1981200"/>
            <a:ext cx="25717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dirty="0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Setiap Usaha dan/atau Kegiatan</a:t>
            </a:r>
            <a:endParaRPr lang="id-ID" sz="20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1600" y="1981200"/>
            <a:ext cx="2071688" cy="11430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berdampak</a:t>
            </a:r>
            <a:r>
              <a:rPr lang="en-US" sz="2000" dirty="0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Penting</a:t>
            </a:r>
            <a:endParaRPr lang="id-ID" sz="20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924801" y="1524001"/>
            <a:ext cx="2071687" cy="18573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dirty="0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wajib </a:t>
            </a:r>
            <a:r>
              <a:rPr lang="en-US" sz="2000" dirty="0" err="1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memenuhi</a:t>
            </a:r>
            <a:r>
              <a:rPr lang="en-US" sz="2000" dirty="0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standar</a:t>
            </a:r>
            <a:r>
              <a:rPr lang="en-US" sz="2000" dirty="0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 UKL-UPL [PKPLH]</a:t>
            </a:r>
            <a:endParaRPr lang="id-ID" sz="2000" dirty="0">
              <a:solidFill>
                <a:schemeClr val="tx1"/>
              </a:solidFill>
              <a:latin typeface="Impact" pitchFamily="34" charset="0"/>
            </a:endParaRPr>
          </a:p>
        </p:txBody>
      </p:sp>
      <p:cxnSp>
        <p:nvCxnSpPr>
          <p:cNvPr id="8" name="Elbow Connector 7"/>
          <p:cNvCxnSpPr>
            <a:stCxn id="5" idx="3"/>
            <a:endCxn id="6" idx="1"/>
          </p:cNvCxnSpPr>
          <p:nvPr/>
        </p:nvCxnSpPr>
        <p:spPr>
          <a:xfrm>
            <a:off x="4400550" y="2552700"/>
            <a:ext cx="781050" cy="1588"/>
          </a:xfrm>
          <a:prstGeom prst="bentConnector3">
            <a:avLst>
              <a:gd name="adj1" fmla="val 50000"/>
            </a:avLst>
          </a:prstGeom>
          <a:ln w="127000">
            <a:solidFill>
              <a:srgbClr val="FF0000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6" idx="3"/>
            <a:endCxn id="7" idx="2"/>
          </p:cNvCxnSpPr>
          <p:nvPr/>
        </p:nvCxnSpPr>
        <p:spPr>
          <a:xfrm flipV="1">
            <a:off x="7253288" y="2452688"/>
            <a:ext cx="671512" cy="100012"/>
          </a:xfrm>
          <a:prstGeom prst="bentConnector3">
            <a:avLst>
              <a:gd name="adj1" fmla="val 50000"/>
            </a:avLst>
          </a:prstGeom>
          <a:ln w="127000">
            <a:solidFill>
              <a:srgbClr val="FF0000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1828800" y="3581400"/>
            <a:ext cx="2857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b="1" dirty="0">
                <a:latin typeface="Arial" charset="0"/>
              </a:rPr>
              <a:t>Pasal </a:t>
            </a:r>
            <a:r>
              <a:rPr lang="en-US" b="1" dirty="0">
                <a:latin typeface="Arial" charset="0"/>
              </a:rPr>
              <a:t>34</a:t>
            </a:r>
            <a:r>
              <a:rPr lang="id-ID" b="1" dirty="0">
                <a:latin typeface="Arial" charset="0"/>
              </a:rPr>
              <a:t> ayat (</a:t>
            </a:r>
            <a:r>
              <a:rPr lang="en-US" b="1" dirty="0">
                <a:latin typeface="Arial" charset="0"/>
              </a:rPr>
              <a:t>4</a:t>
            </a:r>
            <a:r>
              <a:rPr lang="id-ID" b="1" dirty="0">
                <a:latin typeface="Arial" charset="0"/>
              </a:rPr>
              <a:t>)</a:t>
            </a:r>
            <a:r>
              <a:rPr lang="id-ID" dirty="0">
                <a:latin typeface="Arial" charset="0"/>
              </a:rPr>
              <a:t>:</a:t>
            </a:r>
          </a:p>
          <a:p>
            <a:r>
              <a:rPr lang="en-US" dirty="0" err="1">
                <a:latin typeface="Arial" charset="0"/>
              </a:rPr>
              <a:t>Ditetapkan</a:t>
            </a:r>
            <a:r>
              <a:rPr lang="en-US" dirty="0">
                <a:latin typeface="Arial" charset="0"/>
              </a:rPr>
              <a:t> oleh </a:t>
            </a:r>
            <a:r>
              <a:rPr lang="en-US" dirty="0" err="1">
                <a:latin typeface="Arial" charset="0"/>
              </a:rPr>
              <a:t>pemerintah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pusat</a:t>
            </a:r>
            <a:endParaRPr lang="id-ID" dirty="0"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05001" y="4648200"/>
            <a:ext cx="8501063" cy="20002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6" name="TextBox 20"/>
          <p:cNvSpPr txBox="1">
            <a:spLocks noChangeArrowheads="1"/>
          </p:cNvSpPr>
          <p:nvPr/>
        </p:nvSpPr>
        <p:spPr bwMode="auto">
          <a:xfrm>
            <a:off x="2057400" y="4800601"/>
            <a:ext cx="2786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b="1" dirty="0">
                <a:latin typeface="Arial" charset="0"/>
              </a:rPr>
              <a:t>Pasal </a:t>
            </a:r>
            <a:r>
              <a:rPr lang="en-US" b="1" dirty="0">
                <a:latin typeface="Arial" charset="0"/>
              </a:rPr>
              <a:t>35</a:t>
            </a:r>
            <a:r>
              <a:rPr lang="id-ID" b="1" dirty="0">
                <a:latin typeface="Arial" charset="0"/>
              </a:rPr>
              <a:t> ayat (1)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981200" y="5334000"/>
            <a:ext cx="25717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dirty="0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Setiap Usaha dan/atau Kegiatan</a:t>
            </a:r>
            <a:endParaRPr lang="id-ID" sz="2000" dirty="0">
              <a:solidFill>
                <a:schemeClr val="tx1"/>
              </a:solidFill>
              <a:latin typeface="Impact" pitchFamily="34" charset="0"/>
            </a:endParaRPr>
          </a:p>
        </p:txBody>
      </p:sp>
      <p:cxnSp>
        <p:nvCxnSpPr>
          <p:cNvPr id="28" name="Elbow Connector 27"/>
          <p:cNvCxnSpPr/>
          <p:nvPr/>
        </p:nvCxnSpPr>
        <p:spPr>
          <a:xfrm>
            <a:off x="4572000" y="5943600"/>
            <a:ext cx="781050" cy="1588"/>
          </a:xfrm>
          <a:prstGeom prst="bentConnector3">
            <a:avLst>
              <a:gd name="adj1" fmla="val 50000"/>
            </a:avLst>
          </a:prstGeom>
          <a:ln w="127000">
            <a:solidFill>
              <a:srgbClr val="FF0000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>
            <a:off x="7543800" y="5867400"/>
            <a:ext cx="781050" cy="1588"/>
          </a:xfrm>
          <a:prstGeom prst="bentConnector3">
            <a:avLst>
              <a:gd name="adj1" fmla="val 50000"/>
            </a:avLst>
          </a:prstGeom>
          <a:ln w="127000">
            <a:solidFill>
              <a:srgbClr val="FF0000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5334000" y="5334000"/>
            <a:ext cx="2071688" cy="1143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termasuk</a:t>
            </a:r>
            <a:r>
              <a:rPr lang="en-US" sz="2000" dirty="0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wajib</a:t>
            </a:r>
            <a:r>
              <a:rPr lang="en-US" sz="2000" dirty="0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 UKL UPL</a:t>
            </a:r>
            <a:endParaRPr lang="id-ID" sz="20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305801" y="4800601"/>
            <a:ext cx="2071687" cy="18573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dirty="0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wajib </a:t>
            </a:r>
            <a:r>
              <a:rPr lang="en-US" sz="2000" dirty="0" err="1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membuat</a:t>
            </a:r>
            <a:r>
              <a:rPr lang="en-US" sz="2000" dirty="0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 SPKPPLH </a:t>
            </a:r>
            <a:r>
              <a:rPr lang="en-US" sz="2000" dirty="0" err="1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terintegrasi</a:t>
            </a:r>
            <a:r>
              <a:rPr lang="en-US" sz="2000" dirty="0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 NIB</a:t>
            </a:r>
            <a:endParaRPr lang="id-ID" sz="2000" dirty="0">
              <a:solidFill>
                <a:schemeClr val="tx1"/>
              </a:solidFill>
              <a:latin typeface="Impact" pitchFamily="34" charset="0"/>
            </a:endParaRPr>
          </a:p>
        </p:txBody>
      </p:sp>
      <p:cxnSp>
        <p:nvCxnSpPr>
          <p:cNvPr id="34" name="Elbow Connector 33"/>
          <p:cNvCxnSpPr/>
          <p:nvPr/>
        </p:nvCxnSpPr>
        <p:spPr>
          <a:xfrm flipV="1">
            <a:off x="4572000" y="4114800"/>
            <a:ext cx="1600200" cy="1371600"/>
          </a:xfrm>
          <a:prstGeom prst="bentConnector3">
            <a:avLst>
              <a:gd name="adj1" fmla="val 36147"/>
            </a:avLst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6324600" y="3657601"/>
            <a:ext cx="358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b="1" dirty="0">
                <a:latin typeface="Arial" charset="0"/>
              </a:rPr>
              <a:t>Pasal </a:t>
            </a:r>
            <a:r>
              <a:rPr lang="en-US" b="1" dirty="0">
                <a:latin typeface="Arial" charset="0"/>
              </a:rPr>
              <a:t>35</a:t>
            </a:r>
            <a:r>
              <a:rPr lang="id-ID" b="1" dirty="0">
                <a:latin typeface="Arial" charset="0"/>
              </a:rPr>
              <a:t> ayat (</a:t>
            </a:r>
            <a:r>
              <a:rPr lang="en-US" b="1" dirty="0">
                <a:latin typeface="Arial" charset="0"/>
              </a:rPr>
              <a:t>2</a:t>
            </a:r>
            <a:r>
              <a:rPr lang="id-ID" b="1" dirty="0">
                <a:latin typeface="Arial" charset="0"/>
              </a:rPr>
              <a:t>)</a:t>
            </a:r>
            <a:r>
              <a:rPr lang="id-ID" dirty="0">
                <a:latin typeface="Arial" charset="0"/>
              </a:rPr>
              <a:t>:</a:t>
            </a:r>
            <a:endParaRPr lang="en-US" dirty="0">
              <a:latin typeface="Arial" charset="0"/>
            </a:endParaRPr>
          </a:p>
          <a:p>
            <a:r>
              <a:rPr lang="en-US" dirty="0" err="1">
                <a:latin typeface="Arial" charset="0"/>
              </a:rPr>
              <a:t>Kegiatan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beresiko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rendah</a:t>
            </a:r>
            <a:endParaRPr lang="id-ID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46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7615-54EA-D544-81EE-F62412A9D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1451"/>
            <a:ext cx="92583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NOTEWORTHY LIGHT" panose="02000400000000000000" pitchFamily="2" charset="77"/>
                <a:ea typeface="NOTEWORTHY LIGHT" panose="02000400000000000000" pitchFamily="2" charset="77"/>
              </a:rPr>
              <a:t>Penapisan</a:t>
            </a:r>
            <a:r>
              <a:rPr lang="en-US" b="1" dirty="0">
                <a:latin typeface="NOTEWORTHY LIGHT" panose="02000400000000000000" pitchFamily="2" charset="77"/>
                <a:ea typeface="NOTEWORTHY LIGHT" panose="02000400000000000000" pitchFamily="2" charset="77"/>
              </a:rPr>
              <a:t> </a:t>
            </a:r>
            <a:r>
              <a:rPr lang="en-US" b="1" dirty="0" err="1">
                <a:latin typeface="NOTEWORTHY LIGHT" panose="02000400000000000000" pitchFamily="2" charset="77"/>
                <a:ea typeface="NOTEWORTHY LIGHT" panose="02000400000000000000" pitchFamily="2" charset="77"/>
              </a:rPr>
              <a:t>Kegiatan</a:t>
            </a:r>
            <a:r>
              <a:rPr lang="en-US" b="1" dirty="0">
                <a:latin typeface="NOTEWORTHY LIGHT" panose="02000400000000000000" pitchFamily="2" charset="77"/>
                <a:ea typeface="NOTEWORTHY LIGHT" panose="02000400000000000000" pitchFamily="2" charset="77"/>
              </a:rPr>
              <a:t> </a:t>
            </a:r>
            <a:r>
              <a:rPr lang="en-US" b="1" dirty="0" err="1">
                <a:latin typeface="NOTEWORTHY LIGHT" panose="02000400000000000000" pitchFamily="2" charset="77"/>
                <a:ea typeface="NOTEWORTHY LIGHT" panose="02000400000000000000" pitchFamily="2" charset="77"/>
              </a:rPr>
              <a:t>Wajib</a:t>
            </a:r>
            <a:r>
              <a:rPr lang="en-US" b="1" dirty="0">
                <a:latin typeface="NOTEWORTHY LIGHT" panose="02000400000000000000" pitchFamily="2" charset="77"/>
                <a:ea typeface="NOTEWORTHY LIGHT" panose="02000400000000000000" pitchFamily="2" charset="77"/>
              </a:rPr>
              <a:t> </a:t>
            </a:r>
            <a:br>
              <a:rPr lang="en-US" b="1" dirty="0">
                <a:latin typeface="NOTEWORTHY LIGHT" panose="02000400000000000000" pitchFamily="2" charset="77"/>
                <a:ea typeface="NOTEWORTHY LIGHT" panose="02000400000000000000" pitchFamily="2" charset="77"/>
              </a:rPr>
            </a:br>
            <a:r>
              <a:rPr lang="en-US" b="1" dirty="0" err="1">
                <a:latin typeface="NOTEWORTHY LIGHT" panose="02000400000000000000" pitchFamily="2" charset="77"/>
                <a:ea typeface="NOTEWORTHY LIGHT" panose="02000400000000000000" pitchFamily="2" charset="77"/>
              </a:rPr>
              <a:t>Amdal</a:t>
            </a:r>
            <a:r>
              <a:rPr lang="en-US" b="1" dirty="0">
                <a:latin typeface="NOTEWORTHY LIGHT" panose="02000400000000000000" pitchFamily="2" charset="77"/>
                <a:ea typeface="NOTEWORTHY LIGHT" panose="02000400000000000000" pitchFamily="2" charset="77"/>
              </a:rPr>
              <a:t>/UKL-UPL/SPPL dan </a:t>
            </a:r>
            <a:r>
              <a:rPr lang="en-US" b="1" dirty="0" err="1">
                <a:latin typeface="NOTEWORTHY LIGHT" panose="02000400000000000000" pitchFamily="2" charset="77"/>
                <a:ea typeface="NOTEWORTHY LIGHT" panose="02000400000000000000" pitchFamily="2" charset="77"/>
              </a:rPr>
              <a:t>Kewenangan</a:t>
            </a:r>
            <a:r>
              <a:rPr lang="en-US" b="1" dirty="0">
                <a:latin typeface="NOTEWORTHY LIGHT" panose="02000400000000000000" pitchFamily="2" charset="77"/>
                <a:ea typeface="NOTEWORTHY LIGHT" panose="02000400000000000000" pitchFamily="2" charset="77"/>
              </a:rPr>
              <a:t> </a:t>
            </a:r>
            <a:r>
              <a:rPr lang="en-US" b="1" dirty="0" err="1">
                <a:latin typeface="NOTEWORTHY LIGHT" panose="02000400000000000000" pitchFamily="2" charset="77"/>
                <a:ea typeface="NOTEWORTHY LIGHT" panose="02000400000000000000" pitchFamily="2" charset="77"/>
              </a:rPr>
              <a:t>Penerbitan</a:t>
            </a:r>
            <a:r>
              <a:rPr lang="en-US" b="1" dirty="0">
                <a:latin typeface="NOTEWORTHY LIGHT" panose="02000400000000000000" pitchFamily="2" charset="77"/>
                <a:ea typeface="NOTEWORTHY LIGHT" panose="02000400000000000000" pitchFamily="2" charset="77"/>
              </a:rPr>
              <a:t> </a:t>
            </a:r>
            <a:r>
              <a:rPr lang="en-US" b="1" dirty="0" err="1">
                <a:latin typeface="NOTEWORTHY LIGHT" panose="02000400000000000000" pitchFamily="2" charset="77"/>
                <a:ea typeface="NOTEWORTHY LIGHT" panose="02000400000000000000" pitchFamily="2" charset="77"/>
              </a:rPr>
              <a:t>Perizinan</a:t>
            </a:r>
            <a:r>
              <a:rPr lang="en-US" b="1" dirty="0">
                <a:latin typeface="NOTEWORTHY LIGHT" panose="02000400000000000000" pitchFamily="2" charset="77"/>
                <a:ea typeface="NOTEWORTHY LIGHT" panose="02000400000000000000" pitchFamily="2" charset="77"/>
              </a:rPr>
              <a:t> </a:t>
            </a:r>
            <a:r>
              <a:rPr lang="en-US" b="1" dirty="0" err="1">
                <a:latin typeface="NOTEWORTHY LIGHT" panose="02000400000000000000" pitchFamily="2" charset="77"/>
                <a:ea typeface="NOTEWORTHY LIGHT" panose="02000400000000000000" pitchFamily="2" charset="77"/>
              </a:rPr>
              <a:t>Lingkungan</a:t>
            </a:r>
            <a:endParaRPr lang="en-US" b="1" dirty="0">
              <a:latin typeface="NOTEWORTHY LIGHT" panose="02000400000000000000" pitchFamily="2" charset="77"/>
              <a:ea typeface="NOTEWORTHY LIGHT" panose="02000400000000000000" pitchFamily="2" charset="77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CBBCBC-31F2-474F-BCDD-5DF81645D7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14153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4777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1" y="1598085"/>
            <a:ext cx="2857500" cy="47159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endParaRPr lang="id-ID" altLang="en-US" sz="24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794253" y="2455335"/>
            <a:ext cx="30014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id-ID" altLang="en-US"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Batas AMDAL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749801" y="4268437"/>
            <a:ext cx="3045884" cy="77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id-ID" alt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Batas dokumen UKL-UPL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5001" y="1312334"/>
            <a:ext cx="2857500" cy="15726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endParaRPr lang="id-ID" altLang="en-US" sz="24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5105255"/>
            <a:ext cx="2857500" cy="16103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endParaRPr lang="id-ID" altLang="en-US" sz="24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71134" y="2813052"/>
            <a:ext cx="7897284" cy="71967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871134" y="5043425"/>
            <a:ext cx="7681384" cy="35983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Box 9"/>
          <p:cNvSpPr txBox="1">
            <a:spLocks noChangeArrowheads="1"/>
          </p:cNvSpPr>
          <p:nvPr/>
        </p:nvSpPr>
        <p:spPr bwMode="auto">
          <a:xfrm>
            <a:off x="2048933" y="1312333"/>
            <a:ext cx="2499784" cy="13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id-ID" altLang="en-US" sz="1867" b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USAHA DAN/ATAU KEGIATAN</a:t>
            </a:r>
          </a:p>
          <a:p>
            <a:pPr algn="ctr" eaLnBrk="1" hangingPunct="1"/>
            <a:r>
              <a:rPr lang="id-ID" altLang="en-US" sz="1867" b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WAJIB AMDAL</a:t>
            </a:r>
          </a:p>
          <a:p>
            <a:pPr algn="ctr" eaLnBrk="1" hangingPunct="1"/>
            <a:endParaRPr lang="id-ID" altLang="en-US" sz="2400" b="1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777" name="TextBox 10"/>
          <p:cNvSpPr txBox="1">
            <a:spLocks noChangeArrowheads="1"/>
          </p:cNvSpPr>
          <p:nvPr/>
        </p:nvSpPr>
        <p:spPr bwMode="auto">
          <a:xfrm>
            <a:off x="2120740" y="3306152"/>
            <a:ext cx="2427817" cy="124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id-ID" altLang="en-US" sz="1867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USAHA DAN/ATAU KEGIATAN</a:t>
            </a:r>
          </a:p>
          <a:p>
            <a:pPr algn="ctr" eaLnBrk="1" hangingPunct="1"/>
            <a:r>
              <a:rPr lang="id-ID" altLang="en-US" sz="1867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WAJIB UKL/UPL</a:t>
            </a:r>
          </a:p>
          <a:p>
            <a:pPr algn="ctr" eaLnBrk="1" hangingPunct="1"/>
            <a:endParaRPr lang="id-ID" altLang="en-US" sz="1867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778" name="TextBox 11"/>
          <p:cNvSpPr txBox="1">
            <a:spLocks noChangeArrowheads="1"/>
          </p:cNvSpPr>
          <p:nvPr/>
        </p:nvSpPr>
        <p:spPr bwMode="auto">
          <a:xfrm>
            <a:off x="1871134" y="5557884"/>
            <a:ext cx="285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id-ID" altLang="en-US" sz="16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USAHA DAN/ATAU KEGIATAN</a:t>
            </a:r>
            <a:r>
              <a:rPr lang="en-US" altLang="en-US" sz="16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d-ID" altLang="en-US" sz="16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WAJIB SPPL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-27517"/>
            <a:ext cx="9179984" cy="461665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Pembagian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Jenis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Usaha </a:t>
            </a: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dan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/</a:t>
            </a: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atau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Kegiatan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Berdasarkan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Dokumen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LH</a:t>
            </a:r>
            <a:endParaRPr lang="id-ID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32781" name="Picture 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7"/>
          <a:stretch>
            <a:fillRect/>
          </a:stretch>
        </p:blipFill>
        <p:spPr bwMode="auto">
          <a:xfrm>
            <a:off x="6849536" y="3028354"/>
            <a:ext cx="1763185" cy="1058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82" name="TextBox 16"/>
          <p:cNvSpPr txBox="1">
            <a:spLocks noChangeArrowheads="1"/>
          </p:cNvSpPr>
          <p:nvPr/>
        </p:nvSpPr>
        <p:spPr bwMode="auto">
          <a:xfrm>
            <a:off x="4885268" y="1365251"/>
            <a:ext cx="2288117" cy="124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id-ID" altLang="en-US" sz="1867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Kegiatan </a:t>
            </a:r>
            <a:r>
              <a:rPr lang="id-ID" altLang="en-US" sz="1867" b="1" u="sng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berdampak penting </a:t>
            </a:r>
            <a:r>
              <a:rPr lang="id-ID" altLang="en-US" sz="1867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terhadap LH</a:t>
            </a:r>
          </a:p>
        </p:txBody>
      </p:sp>
      <p:sp>
        <p:nvSpPr>
          <p:cNvPr id="32783" name="TextBox 17"/>
          <p:cNvSpPr txBox="1">
            <a:spLocks noChangeArrowheads="1"/>
          </p:cNvSpPr>
          <p:nvPr/>
        </p:nvSpPr>
        <p:spPr bwMode="auto">
          <a:xfrm>
            <a:off x="4794253" y="3012018"/>
            <a:ext cx="20002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id-ID" altLang="en-US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Kegiatan </a:t>
            </a:r>
            <a:r>
              <a:rPr lang="id-ID" altLang="en-US" sz="2000" b="1" u="sng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tidak berdampak penting </a:t>
            </a:r>
            <a:r>
              <a:rPr lang="id-ID" altLang="en-US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terhadap LH</a:t>
            </a:r>
          </a:p>
        </p:txBody>
      </p:sp>
      <p:sp>
        <p:nvSpPr>
          <p:cNvPr id="32784" name="TextBox 18"/>
          <p:cNvSpPr txBox="1">
            <a:spLocks noChangeArrowheads="1"/>
          </p:cNvSpPr>
          <p:nvPr/>
        </p:nvSpPr>
        <p:spPr bwMode="auto">
          <a:xfrm>
            <a:off x="4762501" y="5127680"/>
            <a:ext cx="4176185" cy="181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id-ID" altLang="en-US" sz="1867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Kegiatan tidak wajib UKL/UPL &amp; tidak berdampak penting </a:t>
            </a:r>
          </a:p>
          <a:p>
            <a:pPr eaLnBrk="1" hangingPunct="1"/>
            <a:r>
              <a:rPr lang="id-ID" altLang="en-US" sz="1867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Kegiatan usaha mikro dan kecil yang tidak berdampak penting terhadap lingkungan hidup,  </a:t>
            </a:r>
          </a:p>
          <a:p>
            <a:pPr eaLnBrk="1" hangingPunct="1"/>
            <a:r>
              <a:rPr lang="id-ID" altLang="en-US" sz="1867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Kegiatan dikecualikan dari UKL-UPL</a:t>
            </a:r>
          </a:p>
        </p:txBody>
      </p:sp>
      <p:sp>
        <p:nvSpPr>
          <p:cNvPr id="32785" name="TextBox 18"/>
          <p:cNvSpPr txBox="1">
            <a:spLocks noChangeArrowheads="1"/>
          </p:cNvSpPr>
          <p:nvPr/>
        </p:nvSpPr>
        <p:spPr bwMode="auto">
          <a:xfrm>
            <a:off x="1988611" y="2226735"/>
            <a:ext cx="2785533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id-ID" altLang="en-US" sz="1867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Pasal 22-33 UU 32 2009</a:t>
            </a:r>
          </a:p>
        </p:txBody>
      </p:sp>
      <p:sp>
        <p:nvSpPr>
          <p:cNvPr id="32786" name="TextBox 19"/>
          <p:cNvSpPr txBox="1">
            <a:spLocks noChangeArrowheads="1"/>
          </p:cNvSpPr>
          <p:nvPr/>
        </p:nvSpPr>
        <p:spPr bwMode="auto">
          <a:xfrm>
            <a:off x="6833660" y="1990489"/>
            <a:ext cx="1924051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id-ID" altLang="en-US" sz="1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PP 22 2021 </a:t>
            </a:r>
            <a:r>
              <a:rPr lang="en-ID" altLang="en-US" sz="1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MENLHK 38/2019</a:t>
            </a:r>
            <a:endParaRPr lang="id-ID" altLang="en-US" sz="16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788" name="TextBox 25"/>
          <p:cNvSpPr txBox="1">
            <a:spLocks noChangeArrowheads="1"/>
          </p:cNvSpPr>
          <p:nvPr/>
        </p:nvSpPr>
        <p:spPr bwMode="auto">
          <a:xfrm>
            <a:off x="2134499" y="4366527"/>
            <a:ext cx="2429933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id-ID" altLang="en-US" sz="1867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Pasal 34 UU 11 2020</a:t>
            </a:r>
          </a:p>
        </p:txBody>
      </p:sp>
      <p:sp>
        <p:nvSpPr>
          <p:cNvPr id="32789" name="TextBox 26"/>
          <p:cNvSpPr txBox="1">
            <a:spLocks noChangeArrowheads="1"/>
          </p:cNvSpPr>
          <p:nvPr/>
        </p:nvSpPr>
        <p:spPr bwMode="auto">
          <a:xfrm>
            <a:off x="2083859" y="6192237"/>
            <a:ext cx="24299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id-ID" altLang="en-US" sz="16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Pasal 35 UU 11 2020</a:t>
            </a:r>
          </a:p>
        </p:txBody>
      </p:sp>
      <p:sp>
        <p:nvSpPr>
          <p:cNvPr id="32790" name="TextBox 6"/>
          <p:cNvSpPr txBox="1">
            <a:spLocks noChangeArrowheads="1"/>
          </p:cNvSpPr>
          <p:nvPr/>
        </p:nvSpPr>
        <p:spPr bwMode="auto">
          <a:xfrm>
            <a:off x="1905001" y="476252"/>
            <a:ext cx="28892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</a:rPr>
              <a:t>Jenis Rencana Usaha dan/atau kegiatan</a:t>
            </a:r>
          </a:p>
        </p:txBody>
      </p:sp>
      <p:sp>
        <p:nvSpPr>
          <p:cNvPr id="32791" name="TextBox 9"/>
          <p:cNvSpPr txBox="1">
            <a:spLocks noChangeArrowheads="1"/>
          </p:cNvSpPr>
          <p:nvPr/>
        </p:nvSpPr>
        <p:spPr bwMode="auto">
          <a:xfrm>
            <a:off x="4902202" y="476252"/>
            <a:ext cx="45423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</a:rPr>
              <a:t>Dampak Lingkungan dan Dokumen Lingkungan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1134" y="1303868"/>
            <a:ext cx="7897284" cy="8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05000" y="476252"/>
            <a:ext cx="0" cy="1032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62500" y="461435"/>
            <a:ext cx="0" cy="941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5" name="TextBox 36"/>
          <p:cNvSpPr txBox="1">
            <a:spLocks noChangeArrowheads="1"/>
          </p:cNvSpPr>
          <p:nvPr/>
        </p:nvSpPr>
        <p:spPr bwMode="auto">
          <a:xfrm>
            <a:off x="6840569" y="1481254"/>
            <a:ext cx="1727200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Impact" charset="0"/>
              </a:rPr>
              <a:t>AMDAL</a:t>
            </a:r>
          </a:p>
        </p:txBody>
      </p:sp>
      <p:sp>
        <p:nvSpPr>
          <p:cNvPr id="32796" name="TextBox 37"/>
          <p:cNvSpPr txBox="1">
            <a:spLocks noChangeArrowheads="1"/>
          </p:cNvSpPr>
          <p:nvPr/>
        </p:nvSpPr>
        <p:spPr bwMode="auto">
          <a:xfrm>
            <a:off x="6915153" y="3299653"/>
            <a:ext cx="17250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FFFFFF"/>
                </a:solidFill>
                <a:latin typeface="Impact" charset="0"/>
              </a:rPr>
              <a:t>UKL-UPL</a:t>
            </a:r>
          </a:p>
        </p:txBody>
      </p:sp>
      <p:sp>
        <p:nvSpPr>
          <p:cNvPr id="32797" name="TextBox 38"/>
          <p:cNvSpPr txBox="1">
            <a:spLocks noChangeArrowheads="1"/>
          </p:cNvSpPr>
          <p:nvPr/>
        </p:nvSpPr>
        <p:spPr bwMode="auto">
          <a:xfrm>
            <a:off x="9281585" y="6253961"/>
            <a:ext cx="1274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0000"/>
                </a:solidFill>
                <a:latin typeface="Impact" charset="0"/>
              </a:rPr>
              <a:t>SPPL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8957734" y="1841502"/>
            <a:ext cx="323851" cy="2012951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336619" y="1989668"/>
            <a:ext cx="1261533" cy="172296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600" dirty="0">
                <a:solidFill>
                  <a:prstClr val="white"/>
                </a:solidFill>
                <a:latin typeface="Impact" pitchFamily="34" charset="0"/>
              </a:rPr>
              <a:t>Wajib Memiliki  Persetujuan Lingkungan</a:t>
            </a:r>
            <a:endParaRPr lang="en-US" sz="1600" dirty="0">
              <a:solidFill>
                <a:prstClr val="white"/>
              </a:solidFill>
              <a:latin typeface="Impact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D08F3D-A52F-024C-9A75-1014AD697304}"/>
              </a:ext>
            </a:extLst>
          </p:cNvPr>
          <p:cNvSpPr txBox="1"/>
          <p:nvPr/>
        </p:nvSpPr>
        <p:spPr>
          <a:xfrm>
            <a:off x="8783773" y="4486642"/>
            <a:ext cx="193998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Ditetapkan</a:t>
            </a:r>
            <a:r>
              <a:rPr lang="en-US" sz="2000" dirty="0"/>
              <a:t> oleh Menteri [PP 22 2021 </a:t>
            </a:r>
            <a:r>
              <a:rPr lang="en-US" sz="2000" dirty="0" err="1"/>
              <a:t>pasal</a:t>
            </a:r>
            <a:r>
              <a:rPr lang="en-US" sz="2000" dirty="0"/>
              <a:t> 9]</a:t>
            </a:r>
          </a:p>
        </p:txBody>
      </p:sp>
    </p:spTree>
    <p:extLst>
      <p:ext uri="{BB962C8B-B14F-4D97-AF65-F5344CB8AC3E}">
        <p14:creationId xmlns:p14="http://schemas.microsoft.com/office/powerpoint/2010/main" val="4038449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C36DA-0DFF-D54F-B21D-4814520A30A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/>
              <a:t>Penapisan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Amdal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E34726-9EAA-604E-A7A8-F1AA18B82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Lucida Fax" panose="02060602050505020204" pitchFamily="18" charset="77"/>
                <a:ea typeface="Noteworthy Light" panose="02000400000000000000" pitchFamily="2" charset="77"/>
                <a:cs typeface="Angsana New" panose="02020603050405020304" pitchFamily="18" charset="-34"/>
              </a:rPr>
              <a:t>PP 22 2021</a:t>
            </a:r>
          </a:p>
          <a:p>
            <a:pPr marL="0" indent="0">
              <a:buNone/>
            </a:pPr>
            <a:endParaRPr lang="en-US" sz="3200" dirty="0">
              <a:latin typeface="Lucida Fax" panose="02060602050505020204" pitchFamily="18" charset="77"/>
              <a:ea typeface="Noteworthy Light" panose="02000400000000000000" pitchFamily="2" charset="77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3200" dirty="0" err="1">
                <a:latin typeface="Lucida Fax" panose="02060602050505020204" pitchFamily="18" charset="77"/>
                <a:ea typeface="Noteworthy Light" panose="02000400000000000000" pitchFamily="2" charset="77"/>
                <a:cs typeface="Angsana New" panose="02020603050405020304" pitchFamily="18" charset="-34"/>
              </a:rPr>
              <a:t>Penyelenggaraan</a:t>
            </a:r>
            <a:r>
              <a:rPr lang="en-US" sz="3200" dirty="0">
                <a:latin typeface="Lucida Fax" panose="02060602050505020204" pitchFamily="18" charset="77"/>
                <a:ea typeface="Noteworthy Light" panose="02000400000000000000" pitchFamily="2" charset="77"/>
                <a:cs typeface="Angsana New" panose="02020603050405020304" pitchFamily="18" charset="-34"/>
              </a:rPr>
              <a:t> </a:t>
            </a:r>
            <a:r>
              <a:rPr lang="en-US" sz="3200" dirty="0" err="1">
                <a:latin typeface="Lucida Fax" panose="02060602050505020204" pitchFamily="18" charset="77"/>
                <a:ea typeface="Noteworthy Light" panose="02000400000000000000" pitchFamily="2" charset="77"/>
                <a:cs typeface="Angsana New" panose="02020603050405020304" pitchFamily="18" charset="-34"/>
              </a:rPr>
              <a:t>Perlindungan</a:t>
            </a:r>
            <a:r>
              <a:rPr lang="en-US" sz="3200" dirty="0">
                <a:latin typeface="Lucida Fax" panose="02060602050505020204" pitchFamily="18" charset="77"/>
                <a:ea typeface="Noteworthy Light" panose="02000400000000000000" pitchFamily="2" charset="77"/>
                <a:cs typeface="Angsana New" panose="02020603050405020304" pitchFamily="18" charset="-34"/>
              </a:rPr>
              <a:t> dan </a:t>
            </a:r>
            <a:r>
              <a:rPr lang="en-US" sz="3200" dirty="0" err="1">
                <a:latin typeface="Lucida Fax" panose="02060602050505020204" pitchFamily="18" charset="77"/>
                <a:ea typeface="Noteworthy Light" panose="02000400000000000000" pitchFamily="2" charset="77"/>
                <a:cs typeface="Angsana New" panose="02020603050405020304" pitchFamily="18" charset="-34"/>
              </a:rPr>
              <a:t>Pengelolaan</a:t>
            </a:r>
            <a:r>
              <a:rPr lang="en-US" sz="3200" dirty="0">
                <a:latin typeface="Lucida Fax" panose="02060602050505020204" pitchFamily="18" charset="77"/>
                <a:ea typeface="Noteworthy Light" panose="02000400000000000000" pitchFamily="2" charset="77"/>
                <a:cs typeface="Angsana New" panose="02020603050405020304" pitchFamily="18" charset="-34"/>
              </a:rPr>
              <a:t> </a:t>
            </a:r>
            <a:r>
              <a:rPr lang="en-US" sz="3200" dirty="0" err="1">
                <a:latin typeface="Lucida Fax" panose="02060602050505020204" pitchFamily="18" charset="77"/>
                <a:ea typeface="Noteworthy Light" panose="02000400000000000000" pitchFamily="2" charset="77"/>
                <a:cs typeface="Angsana New" panose="02020603050405020304" pitchFamily="18" charset="-34"/>
              </a:rPr>
              <a:t>Lingkungan</a:t>
            </a:r>
            <a:endParaRPr lang="en-US" sz="3200" dirty="0">
              <a:latin typeface="Lucida Fax" panose="02060602050505020204" pitchFamily="18" charset="77"/>
              <a:ea typeface="Noteworthy Light" panose="02000400000000000000" pitchFamily="2" charset="77"/>
              <a:cs typeface="Angsana New" panose="02020603050405020304" pitchFamily="18" charset="-3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DAF68-0C5D-A443-9F26-7A9D044A9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Lucida Fax" panose="02060602050505020204" pitchFamily="18" charset="77"/>
              </a:rPr>
              <a:t>Permen</a:t>
            </a:r>
            <a:r>
              <a:rPr lang="en-US" sz="3200" dirty="0">
                <a:latin typeface="Lucida Fax" panose="02060602050505020204" pitchFamily="18" charset="77"/>
              </a:rPr>
              <a:t> LHK 38 2019</a:t>
            </a:r>
          </a:p>
          <a:p>
            <a:pPr marL="0" indent="0">
              <a:buNone/>
            </a:pPr>
            <a:endParaRPr lang="en-US" sz="3200" dirty="0">
              <a:latin typeface="Lucida Fax" panose="02060602050505020204" pitchFamily="18" charset="77"/>
            </a:endParaRPr>
          </a:p>
          <a:p>
            <a:pPr marL="0" indent="0">
              <a:buNone/>
            </a:pPr>
            <a:r>
              <a:rPr lang="en-US" sz="3200" dirty="0" err="1">
                <a:latin typeface="Lucida Fax" panose="02060602050505020204" pitchFamily="18" charset="77"/>
                <a:cs typeface="Arial" pitchFamily="34" charset="0"/>
              </a:rPr>
              <a:t>Jenis</a:t>
            </a:r>
            <a:r>
              <a:rPr lang="en-US" sz="3200" dirty="0">
                <a:latin typeface="Lucida Fax" panose="02060602050505020204" pitchFamily="18" charset="77"/>
                <a:cs typeface="Arial" pitchFamily="34" charset="0"/>
              </a:rPr>
              <a:t> </a:t>
            </a:r>
            <a:r>
              <a:rPr lang="en-US" sz="3200" dirty="0" err="1">
                <a:latin typeface="Lucida Fax" panose="02060602050505020204" pitchFamily="18" charset="77"/>
                <a:cs typeface="Arial" pitchFamily="34" charset="0"/>
              </a:rPr>
              <a:t>Rencana</a:t>
            </a:r>
            <a:r>
              <a:rPr lang="en-US" sz="3200" dirty="0">
                <a:latin typeface="Lucida Fax" panose="02060602050505020204" pitchFamily="18" charset="77"/>
                <a:cs typeface="Arial" pitchFamily="34" charset="0"/>
              </a:rPr>
              <a:t> Usaha dan/</a:t>
            </a:r>
            <a:r>
              <a:rPr lang="en-US" sz="3200" dirty="0" err="1">
                <a:latin typeface="Lucida Fax" panose="02060602050505020204" pitchFamily="18" charset="77"/>
                <a:cs typeface="Arial" pitchFamily="34" charset="0"/>
              </a:rPr>
              <a:t>atau</a:t>
            </a:r>
            <a:r>
              <a:rPr lang="en-US" sz="3200" dirty="0">
                <a:latin typeface="Lucida Fax" panose="02060602050505020204" pitchFamily="18" charset="77"/>
                <a:cs typeface="Arial" pitchFamily="34" charset="0"/>
              </a:rPr>
              <a:t> </a:t>
            </a:r>
            <a:r>
              <a:rPr lang="en-US" sz="3200" dirty="0" err="1">
                <a:latin typeface="Lucida Fax" panose="02060602050505020204" pitchFamily="18" charset="77"/>
                <a:cs typeface="Arial" pitchFamily="34" charset="0"/>
              </a:rPr>
              <a:t>Kegiatan</a:t>
            </a:r>
            <a:r>
              <a:rPr lang="en-US" sz="3200" dirty="0">
                <a:latin typeface="Lucida Fax" panose="02060602050505020204" pitchFamily="18" charset="77"/>
                <a:cs typeface="Arial" pitchFamily="34" charset="0"/>
              </a:rPr>
              <a:t> yang </a:t>
            </a:r>
            <a:r>
              <a:rPr lang="en-US" sz="3200" dirty="0" err="1">
                <a:latin typeface="Lucida Fax" panose="02060602050505020204" pitchFamily="18" charset="77"/>
                <a:cs typeface="Arial" pitchFamily="34" charset="0"/>
              </a:rPr>
              <a:t>Wajib</a:t>
            </a:r>
            <a:r>
              <a:rPr lang="en-US" sz="3200" dirty="0">
                <a:latin typeface="Lucida Fax" panose="02060602050505020204" pitchFamily="18" charset="77"/>
                <a:cs typeface="Arial" pitchFamily="34" charset="0"/>
              </a:rPr>
              <a:t> </a:t>
            </a:r>
            <a:r>
              <a:rPr lang="en-US" sz="3200" dirty="0" err="1">
                <a:latin typeface="Lucida Fax" panose="02060602050505020204" pitchFamily="18" charset="77"/>
                <a:cs typeface="Arial" pitchFamily="34" charset="0"/>
              </a:rPr>
              <a:t>Memiliki</a:t>
            </a:r>
            <a:r>
              <a:rPr lang="en-US" sz="3200" dirty="0">
                <a:latin typeface="Lucida Fax" panose="02060602050505020204" pitchFamily="18" charset="77"/>
                <a:cs typeface="Arial" pitchFamily="34" charset="0"/>
              </a:rPr>
              <a:t> </a:t>
            </a:r>
            <a:r>
              <a:rPr lang="en-US" sz="3200" dirty="0" err="1">
                <a:latin typeface="Lucida Fax" panose="02060602050505020204" pitchFamily="18" charset="77"/>
                <a:cs typeface="Arial" pitchFamily="34" charset="0"/>
              </a:rPr>
              <a:t>Analisis</a:t>
            </a:r>
            <a:r>
              <a:rPr lang="en-US" sz="3200" dirty="0">
                <a:latin typeface="Lucida Fax" panose="02060602050505020204" pitchFamily="18" charset="77"/>
                <a:cs typeface="Arial" pitchFamily="34" charset="0"/>
              </a:rPr>
              <a:t> </a:t>
            </a:r>
            <a:r>
              <a:rPr lang="en-US" sz="3200" dirty="0" err="1">
                <a:latin typeface="Lucida Fax" panose="02060602050505020204" pitchFamily="18" charset="77"/>
                <a:cs typeface="Arial" pitchFamily="34" charset="0"/>
              </a:rPr>
              <a:t>Mengenai</a:t>
            </a:r>
            <a:r>
              <a:rPr lang="en-US" sz="3200" dirty="0">
                <a:latin typeface="Lucida Fax" panose="02060602050505020204" pitchFamily="18" charset="77"/>
                <a:cs typeface="Arial" pitchFamily="34" charset="0"/>
              </a:rPr>
              <a:t> </a:t>
            </a:r>
            <a:r>
              <a:rPr lang="en-US" sz="3200" dirty="0" err="1">
                <a:latin typeface="Lucida Fax" panose="02060602050505020204" pitchFamily="18" charset="77"/>
                <a:cs typeface="Arial" pitchFamily="34" charset="0"/>
              </a:rPr>
              <a:t>Dampak</a:t>
            </a:r>
            <a:r>
              <a:rPr lang="en-US" sz="3200" dirty="0">
                <a:latin typeface="Lucida Fax" panose="02060602050505020204" pitchFamily="18" charset="77"/>
                <a:cs typeface="Arial" pitchFamily="34" charset="0"/>
              </a:rPr>
              <a:t> </a:t>
            </a:r>
            <a:r>
              <a:rPr lang="en-US" sz="3200" dirty="0" err="1">
                <a:latin typeface="Lucida Fax" panose="02060602050505020204" pitchFamily="18" charset="77"/>
                <a:cs typeface="Arial" pitchFamily="34" charset="0"/>
              </a:rPr>
              <a:t>Lingkungan</a:t>
            </a:r>
            <a:r>
              <a:rPr lang="en-US" sz="3200" dirty="0">
                <a:latin typeface="Lucida Fax" panose="02060602050505020204" pitchFamily="18" charset="77"/>
                <a:cs typeface="Arial" pitchFamily="34" charset="0"/>
              </a:rPr>
              <a:t> </a:t>
            </a:r>
            <a:r>
              <a:rPr lang="en-US" sz="3200" dirty="0" err="1">
                <a:latin typeface="Lucida Fax" panose="02060602050505020204" pitchFamily="18" charset="77"/>
                <a:cs typeface="Arial" pitchFamily="34" charset="0"/>
              </a:rPr>
              <a:t>Hidup</a:t>
            </a:r>
            <a:r>
              <a:rPr lang="en-US" sz="3200" dirty="0">
                <a:latin typeface="Lucida Fax" panose="02060602050505020204" pitchFamily="18" charset="77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79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0F6449-4D8F-3E4E-AA5B-4481E766A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5" y="2268537"/>
            <a:ext cx="10515600" cy="15001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Penapisan</a:t>
            </a:r>
            <a:r>
              <a:rPr lang="en-US" b="1" dirty="0"/>
              <a:t> </a:t>
            </a:r>
            <a:r>
              <a:rPr lang="en-US" b="1" dirty="0" err="1"/>
              <a:t>Kegiatan</a:t>
            </a:r>
            <a:r>
              <a:rPr lang="en-US" b="1" dirty="0"/>
              <a:t> </a:t>
            </a:r>
            <a:r>
              <a:rPr lang="en-US" b="1" dirty="0" err="1"/>
              <a:t>Wajib</a:t>
            </a:r>
            <a:r>
              <a:rPr lang="en-US" b="1" dirty="0"/>
              <a:t> </a:t>
            </a:r>
            <a:r>
              <a:rPr lang="en-US" b="1" dirty="0" err="1"/>
              <a:t>Amdal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sz="4800" dirty="0"/>
              <a:t>[PP 22 2021 dan </a:t>
            </a:r>
            <a:r>
              <a:rPr lang="en-US" sz="4800" dirty="0" err="1"/>
              <a:t>Permen</a:t>
            </a:r>
            <a:r>
              <a:rPr lang="en-US" sz="4800" dirty="0"/>
              <a:t> LHK 38 2019]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38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63633" y="658285"/>
            <a:ext cx="5090584" cy="2923116"/>
          </a:xfrm>
          <a:prstGeom prst="roundRect">
            <a:avLst>
              <a:gd name="adj" fmla="val 8500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 sz="1867" dirty="0">
              <a:latin typeface="Agency FB" panose="020B0503020202020204" pitchFamily="34" charset="0"/>
            </a:endParaRPr>
          </a:p>
          <a:p>
            <a:pPr algn="ctr">
              <a:defRPr/>
            </a:pPr>
            <a:r>
              <a:rPr lang="id-ID" sz="2400" dirty="0">
                <a:latin typeface="Impact" panose="020B0806030902050204" pitchFamily="34" charset="0"/>
              </a:rPr>
              <a:t>Batang Tubuh:  </a:t>
            </a:r>
          </a:p>
          <a:p>
            <a:pPr marL="533387" indent="-154513">
              <a:buFont typeface="Arial" pitchFamily="34" charset="0"/>
              <a:buChar char="•"/>
              <a:defRPr/>
            </a:pPr>
            <a:r>
              <a:rPr lang="en-US" sz="1733" dirty="0">
                <a:latin typeface="Agency FB" panose="020B0503020202020204" pitchFamily="34" charset="0"/>
                <a:cs typeface="Arial" pitchFamily="34" charset="0"/>
              </a:rPr>
              <a:t>25 </a:t>
            </a:r>
            <a:r>
              <a:rPr lang="id-ID" sz="1733" dirty="0">
                <a:latin typeface="Agency FB" panose="020B0503020202020204" pitchFamily="34" charset="0"/>
                <a:cs typeface="Arial" pitchFamily="34" charset="0"/>
              </a:rPr>
              <a:t>Pasal. </a:t>
            </a:r>
          </a:p>
          <a:p>
            <a:pPr marL="533387" indent="-154513">
              <a:buFont typeface="Arial" pitchFamily="34" charset="0"/>
              <a:buChar char="•"/>
              <a:defRPr/>
            </a:pPr>
            <a:r>
              <a:rPr lang="id-ID" sz="1733" dirty="0">
                <a:latin typeface="Agency FB" panose="020B0503020202020204" pitchFamily="34" charset="0"/>
                <a:cs typeface="Arial" pitchFamily="34" charset="0"/>
              </a:rPr>
              <a:t>Pas</a:t>
            </a:r>
            <a:r>
              <a:rPr lang="en-US" sz="1733" dirty="0">
                <a:latin typeface="Agency FB" panose="020B0503020202020204" pitchFamily="34" charset="0"/>
                <a:cs typeface="Arial" pitchFamily="34" charset="0"/>
              </a:rPr>
              <a:t>al 1       : </a:t>
            </a: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Ketentuan</a:t>
            </a:r>
            <a:r>
              <a:rPr lang="en-US" sz="1733" dirty="0">
                <a:latin typeface="Agency FB" panose="020B0503020202020204" pitchFamily="34" charset="0"/>
                <a:cs typeface="Arial" pitchFamily="34" charset="0"/>
              </a:rPr>
              <a:t> </a:t>
            </a: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Umum</a:t>
            </a:r>
            <a:r>
              <a:rPr lang="en-US" sz="1733" dirty="0">
                <a:latin typeface="Agency FB" panose="020B0503020202020204" pitchFamily="34" charset="0"/>
                <a:cs typeface="Arial" pitchFamily="34" charset="0"/>
              </a:rPr>
              <a:t>;</a:t>
            </a:r>
          </a:p>
          <a:p>
            <a:pPr marL="533387" indent="-154513">
              <a:buFont typeface="Arial" pitchFamily="34" charset="0"/>
              <a:buChar char="•"/>
              <a:defRPr/>
            </a:pP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Pasal</a:t>
            </a:r>
            <a:r>
              <a:rPr lang="en-US" sz="1733" dirty="0">
                <a:latin typeface="Agency FB" panose="020B0503020202020204" pitchFamily="34" charset="0"/>
                <a:cs typeface="Arial" pitchFamily="34" charset="0"/>
              </a:rPr>
              <a:t> 2      : </a:t>
            </a: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Ruang</a:t>
            </a:r>
            <a:r>
              <a:rPr lang="en-US" sz="1733" dirty="0">
                <a:latin typeface="Agency FB" panose="020B0503020202020204" pitchFamily="34" charset="0"/>
                <a:cs typeface="Arial" pitchFamily="34" charset="0"/>
              </a:rPr>
              <a:t> </a:t>
            </a: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Lingkup</a:t>
            </a:r>
            <a:endParaRPr lang="en-US" sz="1733" dirty="0">
              <a:latin typeface="Agency FB" panose="020B0503020202020204" pitchFamily="34" charset="0"/>
              <a:cs typeface="Arial" pitchFamily="34" charset="0"/>
            </a:endParaRPr>
          </a:p>
          <a:p>
            <a:pPr marL="533387" indent="-154513">
              <a:buFont typeface="Arial" pitchFamily="34" charset="0"/>
              <a:buChar char="•"/>
              <a:tabLst>
                <a:tab pos="1551479" algn="l"/>
              </a:tabLst>
              <a:defRPr/>
            </a:pP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Pasal</a:t>
            </a:r>
            <a:r>
              <a:rPr lang="en-US" sz="1733" dirty="0">
                <a:latin typeface="Agency FB" panose="020B0503020202020204" pitchFamily="34" charset="0"/>
                <a:cs typeface="Arial" pitchFamily="34" charset="0"/>
              </a:rPr>
              <a:t> 3-4  : </a:t>
            </a: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Jenis</a:t>
            </a:r>
            <a:r>
              <a:rPr lang="en-US" sz="1733" dirty="0">
                <a:latin typeface="Agency FB" panose="020B0503020202020204" pitchFamily="34" charset="0"/>
                <a:cs typeface="Arial" pitchFamily="34" charset="0"/>
              </a:rPr>
              <a:t> </a:t>
            </a: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Rencana</a:t>
            </a:r>
            <a:r>
              <a:rPr lang="en-US" sz="1733" dirty="0">
                <a:latin typeface="Agency FB" panose="020B0503020202020204" pitchFamily="34" charset="0"/>
                <a:cs typeface="Arial" pitchFamily="34" charset="0"/>
              </a:rPr>
              <a:t> Usaha </a:t>
            </a: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dan</a:t>
            </a:r>
            <a:r>
              <a:rPr lang="en-US" sz="1733" dirty="0">
                <a:latin typeface="Agency FB" panose="020B0503020202020204" pitchFamily="34" charset="0"/>
                <a:cs typeface="Arial" pitchFamily="34" charset="0"/>
              </a:rPr>
              <a:t>/</a:t>
            </a: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Kegiatan</a:t>
            </a:r>
            <a:r>
              <a:rPr lang="en-US" sz="1733" dirty="0">
                <a:latin typeface="Agency FB" panose="020B0503020202020204" pitchFamily="34" charset="0"/>
                <a:cs typeface="Arial" pitchFamily="34" charset="0"/>
              </a:rPr>
              <a:t> </a:t>
            </a: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Wajib</a:t>
            </a:r>
            <a:r>
              <a:rPr lang="en-US" sz="1733" dirty="0">
                <a:latin typeface="Agency FB" panose="020B0503020202020204" pitchFamily="34" charset="0"/>
                <a:cs typeface="Arial" pitchFamily="34" charset="0"/>
              </a:rPr>
              <a:t> </a:t>
            </a: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Amdal</a:t>
            </a:r>
            <a:endParaRPr lang="en-US" sz="1733" dirty="0">
              <a:latin typeface="Agency FB" panose="020B0503020202020204" pitchFamily="34" charset="0"/>
              <a:cs typeface="Arial" pitchFamily="34" charset="0"/>
            </a:endParaRPr>
          </a:p>
          <a:p>
            <a:pPr marL="533387" indent="-154513">
              <a:buFont typeface="Arial" pitchFamily="34" charset="0"/>
              <a:buChar char="•"/>
              <a:defRPr/>
            </a:pP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Pasal</a:t>
            </a:r>
            <a:r>
              <a:rPr lang="en-US" sz="1733" dirty="0">
                <a:latin typeface="Agency FB" panose="020B0503020202020204" pitchFamily="34" charset="0"/>
                <a:cs typeface="Arial" pitchFamily="34" charset="0"/>
              </a:rPr>
              <a:t> 5-11   : </a:t>
            </a: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Jenis</a:t>
            </a:r>
            <a:r>
              <a:rPr lang="en-US" sz="1733" dirty="0">
                <a:latin typeface="Agency FB" panose="020B0503020202020204" pitchFamily="34" charset="0"/>
                <a:cs typeface="Arial" pitchFamily="34" charset="0"/>
              </a:rPr>
              <a:t> </a:t>
            </a: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Rencana</a:t>
            </a:r>
            <a:r>
              <a:rPr lang="en-US" sz="1733" dirty="0">
                <a:latin typeface="Agency FB" panose="020B0503020202020204" pitchFamily="34" charset="0"/>
                <a:cs typeface="Arial" pitchFamily="34" charset="0"/>
              </a:rPr>
              <a:t> Usaha </a:t>
            </a: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dan</a:t>
            </a:r>
            <a:r>
              <a:rPr lang="en-US" sz="1733" dirty="0">
                <a:latin typeface="Agency FB" panose="020B0503020202020204" pitchFamily="34" charset="0"/>
                <a:cs typeface="Arial" pitchFamily="34" charset="0"/>
              </a:rPr>
              <a:t>/</a:t>
            </a: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atau</a:t>
            </a:r>
            <a:r>
              <a:rPr lang="en-US" sz="1733" dirty="0">
                <a:latin typeface="Agency FB" panose="020B0503020202020204" pitchFamily="34" charset="0"/>
                <a:cs typeface="Arial" pitchFamily="34" charset="0"/>
              </a:rPr>
              <a:t> </a:t>
            </a: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Kegiatan</a:t>
            </a:r>
            <a:r>
              <a:rPr lang="en-US" sz="1733" dirty="0">
                <a:latin typeface="Agency FB" panose="020B0503020202020204" pitchFamily="34" charset="0"/>
                <a:cs typeface="Arial" pitchFamily="34" charset="0"/>
              </a:rPr>
              <a:t> Yang </a:t>
            </a: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Dikecualikan</a:t>
            </a:r>
            <a:r>
              <a:rPr lang="en-US" sz="1733" dirty="0">
                <a:latin typeface="Agency FB" panose="020B0503020202020204" pitchFamily="34" charset="0"/>
                <a:cs typeface="Arial" pitchFamily="34" charset="0"/>
              </a:rPr>
              <a:t> </a:t>
            </a: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Amdal</a:t>
            </a:r>
            <a:r>
              <a:rPr lang="en-US" sz="1733" dirty="0">
                <a:latin typeface="Agency FB" panose="020B0503020202020204" pitchFamily="34" charset="0"/>
                <a:cs typeface="Arial" pitchFamily="34" charset="0"/>
              </a:rPr>
              <a:t>;</a:t>
            </a:r>
          </a:p>
          <a:p>
            <a:pPr marL="533387" indent="-154513">
              <a:buFont typeface="Arial" pitchFamily="34" charset="0"/>
              <a:buChar char="•"/>
              <a:defRPr/>
            </a:pP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Pasal</a:t>
            </a:r>
            <a:r>
              <a:rPr lang="en-US" sz="1733" dirty="0">
                <a:latin typeface="Agency FB" panose="020B0503020202020204" pitchFamily="34" charset="0"/>
                <a:cs typeface="Arial" pitchFamily="34" charset="0"/>
              </a:rPr>
              <a:t> 12-15  : </a:t>
            </a: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Penapisan</a:t>
            </a:r>
            <a:r>
              <a:rPr lang="en-US" sz="1733" dirty="0">
                <a:latin typeface="Agency FB" panose="020B0503020202020204" pitchFamily="34" charset="0"/>
                <a:cs typeface="Arial" pitchFamily="34" charset="0"/>
              </a:rPr>
              <a:t> </a:t>
            </a: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Amdal</a:t>
            </a:r>
            <a:r>
              <a:rPr lang="en-US" sz="1733" dirty="0">
                <a:latin typeface="Agency FB" panose="020B0503020202020204" pitchFamily="34" charset="0"/>
                <a:cs typeface="Arial" pitchFamily="34" charset="0"/>
              </a:rPr>
              <a:t>;</a:t>
            </a:r>
          </a:p>
          <a:p>
            <a:pPr marL="533387" indent="-154513">
              <a:buFont typeface="Arial" pitchFamily="34" charset="0"/>
              <a:buChar char="•"/>
              <a:defRPr/>
            </a:pP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Pasal</a:t>
            </a:r>
            <a:r>
              <a:rPr lang="en-US" sz="1733" dirty="0">
                <a:latin typeface="Agency FB" panose="020B0503020202020204" pitchFamily="34" charset="0"/>
                <a:cs typeface="Arial" pitchFamily="34" charset="0"/>
              </a:rPr>
              <a:t> 16-24 : </a:t>
            </a: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Penambahan</a:t>
            </a:r>
            <a:r>
              <a:rPr lang="en-US" sz="1733" dirty="0">
                <a:latin typeface="Agency FB" panose="020B0503020202020204" pitchFamily="34" charset="0"/>
                <a:cs typeface="Arial" pitchFamily="34" charset="0"/>
              </a:rPr>
              <a:t> </a:t>
            </a: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dan</a:t>
            </a:r>
            <a:r>
              <a:rPr lang="en-US" sz="1733" dirty="0">
                <a:latin typeface="Agency FB" panose="020B0503020202020204" pitchFamily="34" charset="0"/>
                <a:cs typeface="Arial" pitchFamily="34" charset="0"/>
              </a:rPr>
              <a:t> </a:t>
            </a: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Pengurangan</a:t>
            </a:r>
            <a:r>
              <a:rPr lang="en-US" sz="1733" dirty="0">
                <a:latin typeface="Agency FB" panose="020B0503020202020204" pitchFamily="34" charset="0"/>
                <a:cs typeface="Arial" pitchFamily="34" charset="0"/>
              </a:rPr>
              <a:t> </a:t>
            </a: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Wajib</a:t>
            </a:r>
            <a:r>
              <a:rPr lang="en-US" sz="1733" dirty="0">
                <a:latin typeface="Agency FB" panose="020B0503020202020204" pitchFamily="34" charset="0"/>
                <a:cs typeface="Arial" pitchFamily="34" charset="0"/>
              </a:rPr>
              <a:t> </a:t>
            </a: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Amdal</a:t>
            </a:r>
            <a:endParaRPr lang="en-US" sz="1733" dirty="0">
              <a:latin typeface="Agency FB" panose="020B0503020202020204" pitchFamily="34" charset="0"/>
              <a:cs typeface="Arial" pitchFamily="34" charset="0"/>
            </a:endParaRPr>
          </a:p>
          <a:p>
            <a:pPr marL="533387" indent="-154513">
              <a:buFont typeface="Arial" pitchFamily="34" charset="0"/>
              <a:buChar char="•"/>
              <a:defRPr/>
            </a:pP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Pasal</a:t>
            </a:r>
            <a:r>
              <a:rPr lang="en-US" sz="1733" dirty="0">
                <a:latin typeface="Agency FB" panose="020B0503020202020204" pitchFamily="34" charset="0"/>
                <a:cs typeface="Arial" pitchFamily="34" charset="0"/>
              </a:rPr>
              <a:t> 25-27: </a:t>
            </a: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Peralihan</a:t>
            </a:r>
            <a:r>
              <a:rPr lang="en-US" sz="1733" dirty="0">
                <a:latin typeface="Agency FB" panose="020B0503020202020204" pitchFamily="34" charset="0"/>
                <a:cs typeface="Arial" pitchFamily="34" charset="0"/>
              </a:rPr>
              <a:t> </a:t>
            </a: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dan</a:t>
            </a:r>
            <a:r>
              <a:rPr lang="en-US" sz="1733" dirty="0">
                <a:latin typeface="Agency FB" panose="020B0503020202020204" pitchFamily="34" charset="0"/>
                <a:cs typeface="Arial" pitchFamily="34" charset="0"/>
              </a:rPr>
              <a:t> </a:t>
            </a:r>
            <a:r>
              <a:rPr lang="en-US" sz="1733" dirty="0" err="1">
                <a:latin typeface="Agency FB" panose="020B0503020202020204" pitchFamily="34" charset="0"/>
                <a:cs typeface="Arial" pitchFamily="34" charset="0"/>
              </a:rPr>
              <a:t>Penutup</a:t>
            </a:r>
            <a:endParaRPr lang="en-US" sz="1733" dirty="0">
              <a:latin typeface="Agency FB" panose="020B0503020202020204" pitchFamily="34" charset="0"/>
              <a:cs typeface="Arial" pitchFamily="34" charset="0"/>
            </a:endParaRPr>
          </a:p>
          <a:p>
            <a:pPr marL="722295" indent="-342891">
              <a:buFont typeface="Arial" pitchFamily="34" charset="0"/>
              <a:buChar char="•"/>
              <a:defRPr/>
            </a:pP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59402" y="3676651"/>
            <a:ext cx="5160433" cy="5207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Impact" pitchFamily="34" charset="0"/>
              </a:rPr>
              <a:t>4</a:t>
            </a:r>
            <a:r>
              <a:rPr lang="id-ID" sz="2800" dirty="0">
                <a:solidFill>
                  <a:schemeClr val="tx1"/>
                </a:solidFill>
                <a:latin typeface="Impact" pitchFamily="34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Impact" pitchFamily="34" charset="0"/>
              </a:rPr>
              <a:t>Empat</a:t>
            </a:r>
            <a:r>
              <a:rPr lang="id-ID" sz="2800" dirty="0">
                <a:solidFill>
                  <a:schemeClr val="tx1"/>
                </a:solidFill>
                <a:latin typeface="Impact" pitchFamily="34" charset="0"/>
              </a:rPr>
              <a:t>) Lampiran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5819" y="4688417"/>
            <a:ext cx="1858433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d-ID" sz="2000" dirty="0">
                <a:latin typeface="Impact" pitchFamily="34" charset="0"/>
                <a:cs typeface="Arial" pitchFamily="34" charset="0"/>
              </a:rPr>
              <a:t>Lampiran I: </a:t>
            </a:r>
            <a:r>
              <a:rPr lang="id-ID" sz="1600" dirty="0">
                <a:latin typeface="Arial" pitchFamily="34" charset="0"/>
                <a:cs typeface="Arial" pitchFamily="34" charset="0"/>
              </a:rPr>
              <a:t>Daftar Jenis Rencana Usaha dan/atau Kegiatan yang Wajib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1600" dirty="0">
                <a:latin typeface="Arial" pitchFamily="34" charset="0"/>
                <a:cs typeface="Arial" pitchFamily="34" charset="0"/>
              </a:rPr>
              <a:t> Amdal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7019" y="4669367"/>
            <a:ext cx="2000249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d-ID" sz="2400" dirty="0">
                <a:latin typeface="Impact" pitchFamily="34" charset="0"/>
                <a:cs typeface="Arial" pitchFamily="34" charset="0"/>
              </a:rPr>
              <a:t>Lampiran II</a:t>
            </a:r>
            <a:r>
              <a:rPr lang="id-ID" sz="1600" dirty="0">
                <a:latin typeface="Arial" pitchFamily="34" charset="0"/>
                <a:cs typeface="Arial" pitchFamily="34" charset="0"/>
              </a:rPr>
              <a:t>:  </a:t>
            </a:r>
          </a:p>
          <a:p>
            <a:pPr>
              <a:defRPr/>
            </a:pPr>
            <a:r>
              <a:rPr lang="en-ID" sz="1400" dirty="0" err="1">
                <a:latin typeface="Arial" pitchFamily="34" charset="0"/>
                <a:cs typeface="Arial" pitchFamily="34" charset="0"/>
              </a:rPr>
              <a:t>Daftar</a:t>
            </a:r>
            <a:r>
              <a:rPr lang="en-ID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err="1">
                <a:latin typeface="Arial" pitchFamily="34" charset="0"/>
                <a:cs typeface="Arial" pitchFamily="34" charset="0"/>
              </a:rPr>
              <a:t>Kawasan</a:t>
            </a:r>
            <a:r>
              <a:rPr lang="en-ID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1400" dirty="0" err="1">
                <a:latin typeface="Arial" pitchFamily="34" charset="0"/>
                <a:cs typeface="Arial" pitchFamily="34" charset="0"/>
              </a:rPr>
              <a:t>Lindung</a:t>
            </a:r>
            <a:endParaRPr lang="id-ID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68785" y="4639734"/>
            <a:ext cx="1754716" cy="8720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d-ID" sz="1867" dirty="0">
                <a:latin typeface="Impact" pitchFamily="34" charset="0"/>
                <a:cs typeface="Arial" pitchFamily="34" charset="0"/>
              </a:rPr>
              <a:t>Lampiran  IV:</a:t>
            </a:r>
            <a:r>
              <a:rPr lang="id-ID" sz="1867" b="1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1600" dirty="0">
                <a:latin typeface="Arial" pitchFamily="34" charset="0"/>
                <a:cs typeface="Arial" pitchFamily="34" charset="0"/>
              </a:rPr>
              <a:t>Kriteria Penapisan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4222751" y="1917700"/>
            <a:ext cx="1589616" cy="1498600"/>
          </a:xfrm>
          <a:prstGeom prst="rightArrow">
            <a:avLst>
              <a:gd name="adj1" fmla="val 50000"/>
              <a:gd name="adj2" fmla="val 33943"/>
            </a:avLst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/>
          </a:p>
        </p:txBody>
      </p:sp>
      <p:sp>
        <p:nvSpPr>
          <p:cNvPr id="2" name="Rounded Rectangle 1"/>
          <p:cNvSpPr/>
          <p:nvPr/>
        </p:nvSpPr>
        <p:spPr>
          <a:xfrm>
            <a:off x="1737786" y="713317"/>
            <a:ext cx="3134783" cy="321521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id-ID" sz="2400" dirty="0">
                <a:latin typeface="Impact" pitchFamily="34" charset="0"/>
                <a:cs typeface="Arial" pitchFamily="34" charset="0"/>
              </a:rPr>
              <a:t>Peraturan MENLH</a:t>
            </a:r>
            <a:r>
              <a:rPr lang="en-ID" sz="2400" dirty="0">
                <a:latin typeface="Impact" pitchFamily="34" charset="0"/>
                <a:cs typeface="Arial" pitchFamily="34" charset="0"/>
              </a:rPr>
              <a:t>K</a:t>
            </a:r>
            <a:r>
              <a:rPr lang="id-ID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id-ID" sz="2400" b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o. 38T</a:t>
            </a:r>
            <a:r>
              <a:rPr lang="id-ID" sz="2400" b="1" dirty="0">
                <a:latin typeface="Arial" pitchFamily="34" charset="0"/>
                <a:cs typeface="Arial" pitchFamily="34" charset="0"/>
              </a:rPr>
              <a:t>ahun 201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9</a:t>
            </a:r>
            <a:endParaRPr lang="id-ID" sz="24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id-ID" sz="2400" b="1" dirty="0">
                <a:latin typeface="Arial" pitchFamily="34" charset="0"/>
                <a:cs typeface="Arial" pitchFamily="34" charset="0"/>
              </a:rPr>
              <a:t>tentang Rencana Usaha dan/atau Kegiatan yang Wajib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400" b="1" dirty="0">
                <a:latin typeface="Arial" pitchFamily="34" charset="0"/>
                <a:cs typeface="Arial" pitchFamily="34" charset="0"/>
              </a:rPr>
              <a:t>Amdal</a:t>
            </a:r>
          </a:p>
          <a:p>
            <a:pPr algn="ctr">
              <a:defRPr/>
            </a:pPr>
            <a:endParaRPr lang="id-ID" sz="2400" dirty="0"/>
          </a:p>
        </p:txBody>
      </p:sp>
      <p:sp>
        <p:nvSpPr>
          <p:cNvPr id="27" name="Oval 26"/>
          <p:cNvSpPr/>
          <p:nvPr/>
        </p:nvSpPr>
        <p:spPr>
          <a:xfrm>
            <a:off x="5018619" y="791634"/>
            <a:ext cx="427567" cy="42968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dirty="0">
                <a:latin typeface="Impact" pitchFamily="34" charset="0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018619" y="3613152"/>
            <a:ext cx="427567" cy="42756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dirty="0">
                <a:latin typeface="Impact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08134" y="4677834"/>
            <a:ext cx="2305051" cy="18569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d-ID" sz="1867" dirty="0">
                <a:latin typeface="Impact" pitchFamily="34" charset="0"/>
                <a:cs typeface="Arial" pitchFamily="34" charset="0"/>
              </a:rPr>
              <a:t>Lampiran II</a:t>
            </a:r>
            <a:r>
              <a:rPr lang="en-ID" sz="1867" dirty="0">
                <a:latin typeface="Impact" pitchFamily="34" charset="0"/>
                <a:cs typeface="Arial" pitchFamily="34" charset="0"/>
              </a:rPr>
              <a:t>I</a:t>
            </a:r>
            <a:r>
              <a:rPr lang="id-ID" sz="1867" dirty="0">
                <a:latin typeface="Impact" pitchFamily="34" charset="0"/>
                <a:cs typeface="Arial" pitchFamily="34" charset="0"/>
              </a:rPr>
              <a:t>: </a:t>
            </a:r>
            <a:endParaRPr lang="en-ID" sz="1867" dirty="0">
              <a:latin typeface="Impact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Ringkasan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1600" dirty="0">
                <a:latin typeface="Arial" pitchFamily="34" charset="0"/>
                <a:cs typeface="Arial" pitchFamily="34" charset="0"/>
              </a:rPr>
              <a:t>informasi awal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1600" dirty="0">
                <a:latin typeface="Arial" pitchFamily="34" charset="0"/>
                <a:cs typeface="Arial" pitchFamily="34" charset="0"/>
              </a:rPr>
              <a:t>Rencana Usaha dan/atau Kegiatan yang akan dilakukan Penapisan</a:t>
            </a:r>
          </a:p>
          <a:p>
            <a:pPr>
              <a:defRPr/>
            </a:pPr>
            <a:r>
              <a:rPr lang="en-ID" sz="1600" dirty="0">
                <a:latin typeface="Arial" pitchFamily="34" charset="0"/>
                <a:cs typeface="Arial" pitchFamily="34" charset="0"/>
              </a:rPr>
              <a:t> </a:t>
            </a:r>
            <a:endParaRPr lang="id-ID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Elbow Connector 29"/>
          <p:cNvCxnSpPr>
            <a:stCxn id="7" idx="2"/>
            <a:endCxn id="8" idx="0"/>
          </p:cNvCxnSpPr>
          <p:nvPr/>
        </p:nvCxnSpPr>
        <p:spPr>
          <a:xfrm rot="5400000">
            <a:off x="5021794" y="1770594"/>
            <a:ext cx="491066" cy="534458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559300" y="4425952"/>
            <a:ext cx="0" cy="251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769100" y="4425952"/>
            <a:ext cx="0" cy="251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>
            <a:off x="7943852" y="4449234"/>
            <a:ext cx="1363133" cy="20108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980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524000" y="2"/>
            <a:ext cx="9144000" cy="83099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en-US" sz="2400" dirty="0" err="1">
                <a:solidFill>
                  <a:schemeClr val="bg1"/>
                </a:solidFill>
                <a:latin typeface="Impact" charset="0"/>
              </a:rPr>
              <a:t>Jenis</a:t>
            </a:r>
            <a:r>
              <a:rPr lang="en-GB" altLang="en-US" sz="2400" dirty="0">
                <a:solidFill>
                  <a:schemeClr val="bg1"/>
                </a:solidFill>
                <a:latin typeface="Impact" charset="0"/>
              </a:rPr>
              <a:t> </a:t>
            </a:r>
            <a:r>
              <a:rPr lang="en-GB" altLang="en-US" sz="2400" dirty="0" err="1">
                <a:solidFill>
                  <a:schemeClr val="bg1"/>
                </a:solidFill>
                <a:latin typeface="Impact" charset="0"/>
              </a:rPr>
              <a:t>rencana</a:t>
            </a:r>
            <a:r>
              <a:rPr lang="en-GB" altLang="en-US" sz="2400" dirty="0">
                <a:solidFill>
                  <a:schemeClr val="bg1"/>
                </a:solidFill>
                <a:latin typeface="Impact" charset="0"/>
              </a:rPr>
              <a:t> Usaha dan/</a:t>
            </a:r>
            <a:r>
              <a:rPr lang="en-GB" altLang="en-US" sz="2400" dirty="0" err="1">
                <a:solidFill>
                  <a:schemeClr val="bg1"/>
                </a:solidFill>
                <a:latin typeface="Impact" charset="0"/>
              </a:rPr>
              <a:t>atau</a:t>
            </a:r>
            <a:r>
              <a:rPr lang="en-GB" altLang="en-US" sz="2400" dirty="0">
                <a:solidFill>
                  <a:schemeClr val="bg1"/>
                </a:solidFill>
                <a:latin typeface="Impact" charset="0"/>
              </a:rPr>
              <a:t> </a:t>
            </a:r>
            <a:r>
              <a:rPr lang="en-GB" altLang="en-US" sz="2400" dirty="0" err="1">
                <a:solidFill>
                  <a:schemeClr val="bg1"/>
                </a:solidFill>
                <a:latin typeface="Impact" charset="0"/>
              </a:rPr>
              <a:t>Kegiatan</a:t>
            </a:r>
            <a:r>
              <a:rPr lang="en-GB" altLang="en-US" sz="2400" dirty="0">
                <a:solidFill>
                  <a:schemeClr val="bg1"/>
                </a:solidFill>
                <a:latin typeface="Impact" charset="0"/>
              </a:rPr>
              <a:t>  yang </a:t>
            </a:r>
            <a:r>
              <a:rPr lang="en-GB" altLang="en-US" sz="2400" dirty="0" err="1">
                <a:solidFill>
                  <a:schemeClr val="bg1"/>
                </a:solidFill>
                <a:latin typeface="Impact" charset="0"/>
              </a:rPr>
              <a:t>wajib</a:t>
            </a:r>
            <a:r>
              <a:rPr lang="en-GB" altLang="en-US" sz="2400" dirty="0">
                <a:solidFill>
                  <a:schemeClr val="bg1"/>
                </a:solidFill>
                <a:latin typeface="Impact" charset="0"/>
              </a:rPr>
              <a:t> </a:t>
            </a:r>
            <a:r>
              <a:rPr lang="en-GB" altLang="en-US" sz="2400" dirty="0" err="1">
                <a:solidFill>
                  <a:schemeClr val="bg1"/>
                </a:solidFill>
                <a:latin typeface="Impact" charset="0"/>
              </a:rPr>
              <a:t>memiliki</a:t>
            </a:r>
            <a:r>
              <a:rPr lang="en-GB" altLang="en-US" sz="2400" dirty="0">
                <a:solidFill>
                  <a:schemeClr val="bg1"/>
                </a:solidFill>
                <a:latin typeface="Impact" charset="0"/>
              </a:rPr>
              <a:t> </a:t>
            </a:r>
            <a:r>
              <a:rPr lang="en-GB" altLang="en-US" sz="2400" dirty="0" err="1">
                <a:solidFill>
                  <a:schemeClr val="bg1"/>
                </a:solidFill>
                <a:latin typeface="Impact" charset="0"/>
              </a:rPr>
              <a:t>Amdal</a:t>
            </a:r>
            <a:endParaRPr lang="en-GB" altLang="en-US" sz="2400" dirty="0">
              <a:solidFill>
                <a:schemeClr val="bg1"/>
              </a:solidFill>
              <a:latin typeface="Impact" charset="0"/>
            </a:endParaRPr>
          </a:p>
          <a:p>
            <a:pPr algn="ctr"/>
            <a:r>
              <a:rPr lang="en-GB" altLang="en-US" sz="2400" dirty="0" err="1">
                <a:solidFill>
                  <a:srgbClr val="FF0000"/>
                </a:solidFill>
                <a:latin typeface="Impact" charset="0"/>
              </a:rPr>
              <a:t>Pasal</a:t>
            </a:r>
            <a:r>
              <a:rPr lang="en-GB" altLang="en-US" sz="2400" dirty="0">
                <a:solidFill>
                  <a:srgbClr val="FF0000"/>
                </a:solidFill>
                <a:latin typeface="Impact" charset="0"/>
              </a:rPr>
              <a:t> 5 PP 22 2021 &amp; </a:t>
            </a:r>
            <a:r>
              <a:rPr lang="en-GB" altLang="en-US" sz="2400" dirty="0" err="1">
                <a:solidFill>
                  <a:srgbClr val="FF0000"/>
                </a:solidFill>
                <a:latin typeface="Impact" charset="0"/>
              </a:rPr>
              <a:t>Pasal</a:t>
            </a:r>
            <a:r>
              <a:rPr lang="en-GB" altLang="en-US" sz="2400" dirty="0">
                <a:solidFill>
                  <a:srgbClr val="FF0000"/>
                </a:solidFill>
                <a:latin typeface="Impact" charset="0"/>
              </a:rPr>
              <a:t> 3 dan 4 </a:t>
            </a:r>
            <a:r>
              <a:rPr lang="en-GB" altLang="en-US" sz="2400" dirty="0" err="1">
                <a:solidFill>
                  <a:srgbClr val="FF0000"/>
                </a:solidFill>
                <a:latin typeface="Impact" charset="0"/>
              </a:rPr>
              <a:t>Permen</a:t>
            </a:r>
            <a:r>
              <a:rPr lang="en-GB" altLang="en-US" sz="2400" dirty="0">
                <a:solidFill>
                  <a:srgbClr val="FF0000"/>
                </a:solidFill>
                <a:latin typeface="Impact" charset="0"/>
              </a:rPr>
              <a:t> LHK 38 2019</a:t>
            </a:r>
            <a:endParaRPr lang="en-US" altLang="en-US" sz="2400" dirty="0">
              <a:solidFill>
                <a:srgbClr val="FF0000"/>
              </a:solidFill>
              <a:latin typeface="Impact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29086" y="2201335"/>
            <a:ext cx="2230967" cy="165523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133" dirty="0">
                <a:latin typeface="Agency FB" panose="020B0503020202020204" pitchFamily="34" charset="0"/>
              </a:rPr>
              <a:t>Jenis Rencana Usaha dan/atau Kegiatan yang wajib Memiliki Amdal</a:t>
            </a:r>
            <a:endParaRPr lang="en-US" sz="2133" dirty="0">
              <a:latin typeface="Agency FB" panose="020B0503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03852" y="1195917"/>
            <a:ext cx="2588683" cy="15134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67" dirty="0" err="1">
                <a:latin typeface="Agency FB" panose="020B0503020202020204" pitchFamily="34" charset="0"/>
              </a:rPr>
              <a:t>Jenis</a:t>
            </a:r>
            <a:r>
              <a:rPr lang="en-GB" sz="1867" dirty="0">
                <a:latin typeface="Agency FB" panose="020B0503020202020204" pitchFamily="34" charset="0"/>
              </a:rPr>
              <a:t> </a:t>
            </a:r>
            <a:r>
              <a:rPr lang="en-GB" sz="1867" dirty="0" err="1">
                <a:latin typeface="Agency FB" panose="020B0503020202020204" pitchFamily="34" charset="0"/>
              </a:rPr>
              <a:t>rencana</a:t>
            </a:r>
            <a:r>
              <a:rPr lang="en-GB" sz="1867" dirty="0">
                <a:latin typeface="Agency FB" panose="020B0503020202020204" pitchFamily="34" charset="0"/>
              </a:rPr>
              <a:t> Usaha </a:t>
            </a:r>
            <a:r>
              <a:rPr lang="en-GB" sz="1867" dirty="0" err="1">
                <a:latin typeface="Agency FB" panose="020B0503020202020204" pitchFamily="34" charset="0"/>
              </a:rPr>
              <a:t>dan</a:t>
            </a:r>
            <a:r>
              <a:rPr lang="en-GB" sz="1867" dirty="0">
                <a:latin typeface="Agency FB" panose="020B0503020202020204" pitchFamily="34" charset="0"/>
              </a:rPr>
              <a:t>/</a:t>
            </a:r>
            <a:r>
              <a:rPr lang="en-GB" sz="1867" dirty="0" err="1">
                <a:latin typeface="Agency FB" panose="020B0503020202020204" pitchFamily="34" charset="0"/>
              </a:rPr>
              <a:t>atau</a:t>
            </a:r>
            <a:r>
              <a:rPr lang="en-GB" sz="1867" dirty="0">
                <a:latin typeface="Agency FB" panose="020B0503020202020204" pitchFamily="34" charset="0"/>
              </a:rPr>
              <a:t> </a:t>
            </a:r>
            <a:r>
              <a:rPr lang="en-GB" sz="1867" dirty="0" err="1">
                <a:latin typeface="Agency FB" panose="020B0503020202020204" pitchFamily="34" charset="0"/>
              </a:rPr>
              <a:t>Kegiatan</a:t>
            </a:r>
            <a:r>
              <a:rPr lang="en-GB" sz="1867" dirty="0">
                <a:latin typeface="Agency FB" panose="020B0503020202020204" pitchFamily="34" charset="0"/>
              </a:rPr>
              <a:t> </a:t>
            </a:r>
            <a:r>
              <a:rPr lang="en-GB" sz="1867" dirty="0" err="1">
                <a:latin typeface="Agency FB" panose="020B0503020202020204" pitchFamily="34" charset="0"/>
              </a:rPr>
              <a:t>Masuk</a:t>
            </a:r>
            <a:r>
              <a:rPr lang="en-GB" sz="1867" dirty="0">
                <a:latin typeface="Agency FB" panose="020B0503020202020204" pitchFamily="34" charset="0"/>
              </a:rPr>
              <a:t> </a:t>
            </a:r>
            <a:r>
              <a:rPr lang="en-GB" sz="1867" dirty="0" err="1">
                <a:latin typeface="Agency FB" panose="020B0503020202020204" pitchFamily="34" charset="0"/>
              </a:rPr>
              <a:t>dalam</a:t>
            </a:r>
            <a:r>
              <a:rPr lang="en-GB" sz="1867" dirty="0">
                <a:latin typeface="Agency FB" panose="020B0503020202020204" pitchFamily="34" charset="0"/>
              </a:rPr>
              <a:t> </a:t>
            </a:r>
            <a:r>
              <a:rPr lang="id-ID" sz="1867" dirty="0">
                <a:latin typeface="Agency FB" panose="020B0503020202020204" pitchFamily="34" charset="0"/>
              </a:rPr>
              <a:t> </a:t>
            </a:r>
            <a:r>
              <a:rPr lang="en-GB" sz="1867" dirty="0" err="1">
                <a:latin typeface="Agency FB" panose="020B0503020202020204" pitchFamily="34" charset="0"/>
              </a:rPr>
              <a:t>Lampiran</a:t>
            </a:r>
            <a:r>
              <a:rPr lang="en-GB" sz="1867" dirty="0">
                <a:latin typeface="Agency FB" panose="020B0503020202020204" pitchFamily="34" charset="0"/>
              </a:rPr>
              <a:t> I</a:t>
            </a:r>
            <a:r>
              <a:rPr lang="id-ID" sz="1867" dirty="0">
                <a:latin typeface="Agency FB" panose="020B0503020202020204" pitchFamily="34" charset="0"/>
              </a:rPr>
              <a:t> </a:t>
            </a:r>
          </a:p>
          <a:p>
            <a:pPr marL="342891" indent="-342891">
              <a:buFont typeface="+mj-lt"/>
              <a:buAutoNum type="arabicParenR"/>
              <a:defRPr/>
            </a:pPr>
            <a:r>
              <a:rPr lang="id-ID" sz="1867" dirty="0">
                <a:latin typeface="Agency FB" panose="020B0503020202020204" pitchFamily="34" charset="0"/>
              </a:rPr>
              <a:t>Jenis Kegiatan dan </a:t>
            </a:r>
          </a:p>
          <a:p>
            <a:pPr marL="342891" indent="-342891">
              <a:buFont typeface="+mj-lt"/>
              <a:buAutoNum type="arabicParenR"/>
              <a:defRPr/>
            </a:pPr>
            <a:r>
              <a:rPr lang="id-ID" sz="1867" dirty="0">
                <a:latin typeface="Agency FB" panose="020B0503020202020204" pitchFamily="34" charset="0"/>
              </a:rPr>
              <a:t>Skala/Besaran</a:t>
            </a:r>
            <a:endParaRPr lang="en-US" sz="1867" dirty="0">
              <a:latin typeface="Agency FB" panose="020B0503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52535" y="2995084"/>
            <a:ext cx="2516717" cy="230081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67" dirty="0" err="1">
                <a:latin typeface="Agency FB" panose="020B0503020202020204" pitchFamily="34" charset="0"/>
              </a:rPr>
              <a:t>Jenis</a:t>
            </a:r>
            <a:r>
              <a:rPr lang="en-GB" sz="1867" dirty="0">
                <a:latin typeface="Agency FB" panose="020B0503020202020204" pitchFamily="34" charset="0"/>
              </a:rPr>
              <a:t> </a:t>
            </a:r>
            <a:r>
              <a:rPr lang="en-GB" sz="1867" dirty="0" err="1">
                <a:latin typeface="Agency FB" panose="020B0503020202020204" pitchFamily="34" charset="0"/>
              </a:rPr>
              <a:t>rencana</a:t>
            </a:r>
            <a:r>
              <a:rPr lang="en-GB" sz="1867" dirty="0">
                <a:latin typeface="Agency FB" panose="020B0503020202020204" pitchFamily="34" charset="0"/>
              </a:rPr>
              <a:t> Usaha </a:t>
            </a:r>
            <a:r>
              <a:rPr lang="en-GB" sz="1867" dirty="0" err="1">
                <a:latin typeface="Agency FB" panose="020B0503020202020204" pitchFamily="34" charset="0"/>
              </a:rPr>
              <a:t>dan</a:t>
            </a:r>
            <a:r>
              <a:rPr lang="en-GB" sz="1867" dirty="0">
                <a:latin typeface="Agency FB" panose="020B0503020202020204" pitchFamily="34" charset="0"/>
              </a:rPr>
              <a:t>/</a:t>
            </a:r>
            <a:r>
              <a:rPr lang="en-GB" sz="1867" dirty="0" err="1">
                <a:latin typeface="Agency FB" panose="020B0503020202020204" pitchFamily="34" charset="0"/>
              </a:rPr>
              <a:t>atau</a:t>
            </a:r>
            <a:r>
              <a:rPr lang="en-GB" sz="1867" dirty="0">
                <a:latin typeface="Agency FB" panose="020B0503020202020204" pitchFamily="34" charset="0"/>
              </a:rPr>
              <a:t> </a:t>
            </a:r>
            <a:r>
              <a:rPr lang="en-GB" sz="1867" dirty="0" err="1">
                <a:latin typeface="Agency FB" panose="020B0503020202020204" pitchFamily="34" charset="0"/>
              </a:rPr>
              <a:t>Kegiatan</a:t>
            </a:r>
            <a:r>
              <a:rPr lang="en-GB" sz="1867" dirty="0">
                <a:latin typeface="Agency FB" panose="020B0503020202020204" pitchFamily="34" charset="0"/>
              </a:rPr>
              <a:t> yang </a:t>
            </a:r>
            <a:r>
              <a:rPr lang="en-GB" sz="1867" dirty="0" err="1">
                <a:latin typeface="Agency FB" panose="020B0503020202020204" pitchFamily="34" charset="0"/>
              </a:rPr>
              <a:t>dilakukan</a:t>
            </a:r>
            <a:r>
              <a:rPr lang="id-ID" sz="1867" dirty="0">
                <a:latin typeface="Agency FB" panose="020B0503020202020204" pitchFamily="34" charset="0"/>
              </a:rPr>
              <a:t>:</a:t>
            </a:r>
            <a:r>
              <a:rPr lang="en-GB" sz="1867" dirty="0">
                <a:latin typeface="Agency FB" panose="020B0503020202020204" pitchFamily="34" charset="0"/>
              </a:rPr>
              <a:t> </a:t>
            </a:r>
            <a:endParaRPr lang="id-ID" sz="1867" dirty="0">
              <a:latin typeface="Agency FB" panose="020B0503020202020204" pitchFamily="34" charset="0"/>
            </a:endParaRPr>
          </a:p>
          <a:p>
            <a:pPr marL="342891" indent="-342891">
              <a:buFont typeface="+mj-lt"/>
              <a:buAutoNum type="arabicParenR"/>
              <a:defRPr/>
            </a:pPr>
            <a:r>
              <a:rPr lang="en-GB" sz="1867" dirty="0">
                <a:latin typeface="Agency FB" panose="020B0503020202020204" pitchFamily="34" charset="0"/>
              </a:rPr>
              <a:t>di </a:t>
            </a:r>
            <a:r>
              <a:rPr lang="en-GB" sz="1867" dirty="0" err="1">
                <a:latin typeface="Agency FB" panose="020B0503020202020204" pitchFamily="34" charset="0"/>
              </a:rPr>
              <a:t>dalam</a:t>
            </a:r>
            <a:r>
              <a:rPr lang="en-GB" sz="1867" dirty="0">
                <a:latin typeface="Agency FB" panose="020B0503020202020204" pitchFamily="34" charset="0"/>
              </a:rPr>
              <a:t> </a:t>
            </a:r>
            <a:r>
              <a:rPr lang="en-GB" sz="1867" dirty="0" err="1">
                <a:latin typeface="Agency FB" panose="020B0503020202020204" pitchFamily="34" charset="0"/>
              </a:rPr>
              <a:t>dan</a:t>
            </a:r>
            <a:r>
              <a:rPr lang="en-GB" sz="1867" dirty="0">
                <a:latin typeface="Agency FB" panose="020B0503020202020204" pitchFamily="34" charset="0"/>
              </a:rPr>
              <a:t>/</a:t>
            </a:r>
            <a:r>
              <a:rPr lang="en-GB" sz="1867" dirty="0" err="1">
                <a:latin typeface="Agency FB" panose="020B0503020202020204" pitchFamily="34" charset="0"/>
              </a:rPr>
              <a:t>atau</a:t>
            </a:r>
            <a:r>
              <a:rPr lang="en-GB" sz="1867" dirty="0">
                <a:latin typeface="Agency FB" panose="020B0503020202020204" pitchFamily="34" charset="0"/>
              </a:rPr>
              <a:t> </a:t>
            </a:r>
            <a:endParaRPr lang="id-ID" sz="1867" dirty="0">
              <a:latin typeface="Agency FB" panose="020B0503020202020204" pitchFamily="34" charset="0"/>
            </a:endParaRPr>
          </a:p>
          <a:p>
            <a:pPr marL="342891" indent="-342891">
              <a:buFont typeface="+mj-lt"/>
              <a:buAutoNum type="arabicParenR"/>
              <a:defRPr/>
            </a:pPr>
            <a:r>
              <a:rPr lang="en-GB" sz="1867" dirty="0" err="1">
                <a:latin typeface="Agency FB" panose="020B0503020202020204" pitchFamily="34" charset="0"/>
              </a:rPr>
              <a:t>berbatasan</a:t>
            </a:r>
            <a:r>
              <a:rPr lang="en-GB" sz="1867" dirty="0">
                <a:latin typeface="Agency FB" panose="020B0503020202020204" pitchFamily="34" charset="0"/>
              </a:rPr>
              <a:t> </a:t>
            </a:r>
            <a:r>
              <a:rPr lang="en-GB" sz="1867" dirty="0" err="1">
                <a:latin typeface="Agency FB" panose="020B0503020202020204" pitchFamily="34" charset="0"/>
              </a:rPr>
              <a:t>langsung</a:t>
            </a:r>
            <a:r>
              <a:rPr lang="en-GB" sz="1867" dirty="0">
                <a:latin typeface="Agency FB" panose="020B0503020202020204" pitchFamily="34" charset="0"/>
              </a:rPr>
              <a:t> </a:t>
            </a:r>
            <a:endParaRPr lang="id-ID" sz="1867" dirty="0">
              <a:latin typeface="Agency FB" panose="020B0503020202020204" pitchFamily="34" charset="0"/>
            </a:endParaRPr>
          </a:p>
          <a:p>
            <a:pPr>
              <a:defRPr/>
            </a:pPr>
            <a:r>
              <a:rPr lang="en-GB" sz="1867" dirty="0" err="1">
                <a:latin typeface="Agency FB" panose="020B0503020202020204" pitchFamily="34" charset="0"/>
              </a:rPr>
              <a:t>dengan</a:t>
            </a:r>
            <a:r>
              <a:rPr lang="en-GB" sz="1867" dirty="0">
                <a:latin typeface="Agency FB" panose="020B0503020202020204" pitchFamily="34" charset="0"/>
              </a:rPr>
              <a:t> </a:t>
            </a:r>
            <a:r>
              <a:rPr lang="en-GB" sz="1867" dirty="0" err="1">
                <a:latin typeface="Agency FB" panose="020B0503020202020204" pitchFamily="34" charset="0"/>
              </a:rPr>
              <a:t>kawasan</a:t>
            </a:r>
            <a:r>
              <a:rPr lang="en-GB" sz="1867" dirty="0">
                <a:latin typeface="Agency FB" panose="020B0503020202020204" pitchFamily="34" charset="0"/>
              </a:rPr>
              <a:t> </a:t>
            </a:r>
            <a:r>
              <a:rPr lang="en-GB" sz="1867" dirty="0" err="1">
                <a:latin typeface="Agency FB" panose="020B0503020202020204" pitchFamily="34" charset="0"/>
              </a:rPr>
              <a:t>lindung</a:t>
            </a:r>
            <a:endParaRPr lang="en-US" sz="1867" dirty="0">
              <a:latin typeface="Agency FB" panose="020B0503020202020204" pitchFamily="34" charset="0"/>
            </a:endParaRPr>
          </a:p>
        </p:txBody>
      </p:sp>
      <p:cxnSp>
        <p:nvCxnSpPr>
          <p:cNvPr id="7" name="Elbow Connector 6"/>
          <p:cNvCxnSpPr/>
          <p:nvPr/>
        </p:nvCxnSpPr>
        <p:spPr>
          <a:xfrm>
            <a:off x="7992535" y="1953686"/>
            <a:ext cx="1452033" cy="247649"/>
          </a:xfrm>
          <a:prstGeom prst="bentConnector2">
            <a:avLst/>
          </a:prstGeom>
          <a:ln w="3810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flipV="1">
            <a:off x="7969251" y="3856568"/>
            <a:ext cx="1475316" cy="287867"/>
          </a:xfrm>
          <a:prstGeom prst="bentConnector2">
            <a:avLst/>
          </a:prstGeom>
          <a:ln w="3810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ular Callout 9"/>
          <p:cNvSpPr/>
          <p:nvPr/>
        </p:nvSpPr>
        <p:spPr>
          <a:xfrm>
            <a:off x="1676401" y="4102102"/>
            <a:ext cx="3390900" cy="1123951"/>
          </a:xfrm>
          <a:prstGeom prst="wedgeRectCallout">
            <a:avLst>
              <a:gd name="adj1" fmla="val 64711"/>
              <a:gd name="adj2" fmla="val -19304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D" sz="2133" b="1" dirty="0" err="1">
                <a:solidFill>
                  <a:schemeClr val="tx1"/>
                </a:solidFill>
              </a:rPr>
              <a:t>Lokasi</a:t>
            </a:r>
            <a:r>
              <a:rPr lang="en-ID" sz="2133" b="1" dirty="0">
                <a:solidFill>
                  <a:schemeClr val="tx1"/>
                </a:solidFill>
              </a:rPr>
              <a:t> </a:t>
            </a:r>
            <a:r>
              <a:rPr lang="en-ID" sz="2133" b="1" dirty="0" err="1">
                <a:solidFill>
                  <a:schemeClr val="tx1"/>
                </a:solidFill>
              </a:rPr>
              <a:t>Rencana</a:t>
            </a:r>
            <a:r>
              <a:rPr lang="en-ID" sz="2133" b="1" dirty="0">
                <a:solidFill>
                  <a:schemeClr val="tx1"/>
                </a:solidFill>
              </a:rPr>
              <a:t> Usaha </a:t>
            </a:r>
            <a:r>
              <a:rPr lang="en-ID" sz="2133" b="1" dirty="0" err="1">
                <a:solidFill>
                  <a:schemeClr val="tx1"/>
                </a:solidFill>
              </a:rPr>
              <a:t>dan</a:t>
            </a:r>
            <a:r>
              <a:rPr lang="en-ID" sz="2133" b="1" dirty="0">
                <a:solidFill>
                  <a:schemeClr val="tx1"/>
                </a:solidFill>
              </a:rPr>
              <a:t>/</a:t>
            </a:r>
            <a:r>
              <a:rPr lang="en-ID" sz="2133" b="1" dirty="0" err="1">
                <a:solidFill>
                  <a:schemeClr val="tx1"/>
                </a:solidFill>
              </a:rPr>
              <a:t>atau</a:t>
            </a:r>
            <a:r>
              <a:rPr lang="en-ID" sz="2133" b="1" dirty="0">
                <a:solidFill>
                  <a:schemeClr val="tx1"/>
                </a:solidFill>
              </a:rPr>
              <a:t> </a:t>
            </a:r>
            <a:r>
              <a:rPr lang="en-ID" sz="2133" b="1" dirty="0" err="1">
                <a:solidFill>
                  <a:schemeClr val="tx1"/>
                </a:solidFill>
              </a:rPr>
              <a:t>Kegiatan</a:t>
            </a:r>
            <a:endParaRPr lang="en-US" sz="2133" b="1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1676401" y="1244600"/>
            <a:ext cx="3390900" cy="2423584"/>
          </a:xfrm>
          <a:prstGeom prst="wedgeRectCallout">
            <a:avLst>
              <a:gd name="adj1" fmla="val 63608"/>
              <a:gd name="adj2" fmla="val -19864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891" indent="-342891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1867" dirty="0" err="1">
                <a:solidFill>
                  <a:schemeClr val="tx1"/>
                </a:solidFill>
                <a:latin typeface="Agency FB" panose="020B0503020202020204" pitchFamily="34" charset="0"/>
              </a:rPr>
              <a:t>Masukan</a:t>
            </a:r>
            <a:r>
              <a:rPr lang="en-US" sz="1867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1867" dirty="0" err="1">
                <a:solidFill>
                  <a:schemeClr val="tx1"/>
                </a:solidFill>
                <a:latin typeface="Agency FB" panose="020B0503020202020204" pitchFamily="34" charset="0"/>
              </a:rPr>
              <a:t>dan</a:t>
            </a:r>
            <a:r>
              <a:rPr lang="en-US" sz="1867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id-ID" sz="1867" dirty="0">
                <a:solidFill>
                  <a:schemeClr val="tx1"/>
                </a:solidFill>
                <a:latin typeface="Agency FB" panose="020B0503020202020204" pitchFamily="34" charset="0"/>
              </a:rPr>
              <a:t>Kesepakatan </a:t>
            </a:r>
            <a:r>
              <a:rPr lang="en-US" sz="1867" dirty="0" err="1">
                <a:solidFill>
                  <a:schemeClr val="tx1"/>
                </a:solidFill>
                <a:latin typeface="Agency FB" panose="020B0503020202020204" pitchFamily="34" charset="0"/>
              </a:rPr>
              <a:t>dari</a:t>
            </a:r>
            <a:r>
              <a:rPr lang="en-US" sz="1867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id-ID" sz="1867" dirty="0">
                <a:solidFill>
                  <a:schemeClr val="tx1"/>
                </a:solidFill>
                <a:latin typeface="Agency FB" panose="020B0503020202020204" pitchFamily="34" charset="0"/>
              </a:rPr>
              <a:t>berbagai pihak terkait (sektor);</a:t>
            </a:r>
          </a:p>
          <a:p>
            <a:pPr marL="342891" indent="-342891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ID" sz="1867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Memenuhi</a:t>
            </a:r>
            <a:r>
              <a:rPr lang="en-ID" sz="1867" b="1" dirty="0">
                <a:solidFill>
                  <a:schemeClr val="tx1"/>
                </a:solidFill>
                <a:latin typeface="Agency FB" panose="020B0503020202020204" pitchFamily="34" charset="0"/>
              </a:rPr>
              <a:t> 9  </a:t>
            </a:r>
            <a:r>
              <a:rPr lang="en-ID" sz="1867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Kriteria</a:t>
            </a:r>
            <a:r>
              <a:rPr lang="en-ID" sz="1867" b="1" dirty="0">
                <a:solidFill>
                  <a:schemeClr val="tx1"/>
                </a:solidFill>
                <a:latin typeface="Agency FB" panose="020B0503020202020204" pitchFamily="34" charset="0"/>
              </a:rPr>
              <a:t> Usaha </a:t>
            </a:r>
            <a:r>
              <a:rPr lang="en-ID" sz="1867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dan</a:t>
            </a:r>
            <a:r>
              <a:rPr lang="en-ID" sz="1867" b="1" dirty="0">
                <a:solidFill>
                  <a:schemeClr val="tx1"/>
                </a:solidFill>
                <a:latin typeface="Agency FB" panose="020B0503020202020204" pitchFamily="34" charset="0"/>
              </a:rPr>
              <a:t>/</a:t>
            </a:r>
            <a:r>
              <a:rPr lang="en-ID" sz="1867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atau</a:t>
            </a:r>
            <a:r>
              <a:rPr lang="en-ID" sz="1867" b="1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ID" sz="1867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Kegiatan</a:t>
            </a:r>
            <a:r>
              <a:rPr lang="en-ID" sz="1867" b="1" dirty="0">
                <a:solidFill>
                  <a:schemeClr val="tx1"/>
                </a:solidFill>
                <a:latin typeface="Agency FB" panose="020B0503020202020204" pitchFamily="34" charset="0"/>
              </a:rPr>
              <a:t> yang </a:t>
            </a:r>
            <a:r>
              <a:rPr lang="en-ID" sz="1867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berdampak</a:t>
            </a:r>
            <a:r>
              <a:rPr lang="en-ID" sz="1867" b="1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ID" sz="1867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penting</a:t>
            </a:r>
            <a:r>
              <a:rPr lang="en-ID" sz="1867" b="1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ID" sz="1867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terhadap</a:t>
            </a:r>
            <a:r>
              <a:rPr lang="en-ID" sz="1867" b="1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ID" sz="1867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lingkungan</a:t>
            </a:r>
            <a:endParaRPr lang="en-US" sz="1867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795684" y="1168401"/>
            <a:ext cx="345016" cy="35771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dirty="0">
                <a:latin typeface="Impact" pitchFamily="34" charset="0"/>
              </a:rPr>
              <a:t>1</a:t>
            </a:r>
            <a:endParaRPr lang="en-US" sz="2400" dirty="0">
              <a:latin typeface="Impac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795684" y="2995085"/>
            <a:ext cx="345016" cy="35771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latin typeface="Impact" pitchFamily="34" charset="0"/>
              </a:rPr>
              <a:t>2</a:t>
            </a:r>
            <a:endParaRPr lang="en-US" sz="24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45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65D3F9E-3244-624F-A86A-37D5F8B42042}"/>
              </a:ext>
            </a:extLst>
          </p:cNvPr>
          <p:cNvSpPr txBox="1"/>
          <p:nvPr/>
        </p:nvSpPr>
        <p:spPr>
          <a:xfrm>
            <a:off x="1742574" y="3733800"/>
            <a:ext cx="3276600" cy="3693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3830781654">
                  <a:custGeom>
                    <a:avLst/>
                    <a:gdLst>
                      <a:gd name="connsiteX0" fmla="*/ 0 w 3276600"/>
                      <a:gd name="connsiteY0" fmla="*/ 0 h 369332"/>
                      <a:gd name="connsiteX1" fmla="*/ 447802 w 3276600"/>
                      <a:gd name="connsiteY1" fmla="*/ 0 h 369332"/>
                      <a:gd name="connsiteX2" fmla="*/ 1026668 w 3276600"/>
                      <a:gd name="connsiteY2" fmla="*/ 0 h 369332"/>
                      <a:gd name="connsiteX3" fmla="*/ 1638300 w 3276600"/>
                      <a:gd name="connsiteY3" fmla="*/ 0 h 369332"/>
                      <a:gd name="connsiteX4" fmla="*/ 2249932 w 3276600"/>
                      <a:gd name="connsiteY4" fmla="*/ 0 h 369332"/>
                      <a:gd name="connsiteX5" fmla="*/ 2796032 w 3276600"/>
                      <a:gd name="connsiteY5" fmla="*/ 0 h 369332"/>
                      <a:gd name="connsiteX6" fmla="*/ 3276600 w 3276600"/>
                      <a:gd name="connsiteY6" fmla="*/ 0 h 369332"/>
                      <a:gd name="connsiteX7" fmla="*/ 3276600 w 3276600"/>
                      <a:gd name="connsiteY7" fmla="*/ 369332 h 369332"/>
                      <a:gd name="connsiteX8" fmla="*/ 2697734 w 3276600"/>
                      <a:gd name="connsiteY8" fmla="*/ 369332 h 369332"/>
                      <a:gd name="connsiteX9" fmla="*/ 2151634 w 3276600"/>
                      <a:gd name="connsiteY9" fmla="*/ 369332 h 369332"/>
                      <a:gd name="connsiteX10" fmla="*/ 1572768 w 3276600"/>
                      <a:gd name="connsiteY10" fmla="*/ 369332 h 369332"/>
                      <a:gd name="connsiteX11" fmla="*/ 1092200 w 3276600"/>
                      <a:gd name="connsiteY11" fmla="*/ 369332 h 369332"/>
                      <a:gd name="connsiteX12" fmla="*/ 546100 w 3276600"/>
                      <a:gd name="connsiteY12" fmla="*/ 369332 h 369332"/>
                      <a:gd name="connsiteX13" fmla="*/ 0 w 3276600"/>
                      <a:gd name="connsiteY13" fmla="*/ 369332 h 369332"/>
                      <a:gd name="connsiteX14" fmla="*/ 0 w 3276600"/>
                      <a:gd name="connsiteY14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276600" h="369332" fill="none" extrusionOk="0">
                        <a:moveTo>
                          <a:pt x="0" y="0"/>
                        </a:moveTo>
                        <a:cubicBezTo>
                          <a:pt x="190496" y="-34889"/>
                          <a:pt x="320570" y="10263"/>
                          <a:pt x="447802" y="0"/>
                        </a:cubicBezTo>
                        <a:cubicBezTo>
                          <a:pt x="575034" y="-10263"/>
                          <a:pt x="833250" y="23140"/>
                          <a:pt x="1026668" y="0"/>
                        </a:cubicBezTo>
                        <a:cubicBezTo>
                          <a:pt x="1220086" y="-23140"/>
                          <a:pt x="1354792" y="20573"/>
                          <a:pt x="1638300" y="0"/>
                        </a:cubicBezTo>
                        <a:cubicBezTo>
                          <a:pt x="1921808" y="-20573"/>
                          <a:pt x="1964482" y="52322"/>
                          <a:pt x="2249932" y="0"/>
                        </a:cubicBezTo>
                        <a:cubicBezTo>
                          <a:pt x="2535382" y="-52322"/>
                          <a:pt x="2580561" y="38605"/>
                          <a:pt x="2796032" y="0"/>
                        </a:cubicBezTo>
                        <a:cubicBezTo>
                          <a:pt x="3011503" y="-38605"/>
                          <a:pt x="3150673" y="34624"/>
                          <a:pt x="3276600" y="0"/>
                        </a:cubicBezTo>
                        <a:cubicBezTo>
                          <a:pt x="3283049" y="116265"/>
                          <a:pt x="3243277" y="263458"/>
                          <a:pt x="3276600" y="369332"/>
                        </a:cubicBezTo>
                        <a:cubicBezTo>
                          <a:pt x="3141885" y="398686"/>
                          <a:pt x="2923438" y="304688"/>
                          <a:pt x="2697734" y="369332"/>
                        </a:cubicBezTo>
                        <a:cubicBezTo>
                          <a:pt x="2472030" y="433976"/>
                          <a:pt x="2375996" y="347233"/>
                          <a:pt x="2151634" y="369332"/>
                        </a:cubicBezTo>
                        <a:cubicBezTo>
                          <a:pt x="1927272" y="391431"/>
                          <a:pt x="1738109" y="309607"/>
                          <a:pt x="1572768" y="369332"/>
                        </a:cubicBezTo>
                        <a:cubicBezTo>
                          <a:pt x="1407427" y="429057"/>
                          <a:pt x="1217818" y="323583"/>
                          <a:pt x="1092200" y="369332"/>
                        </a:cubicBezTo>
                        <a:cubicBezTo>
                          <a:pt x="966582" y="415081"/>
                          <a:pt x="721377" y="358215"/>
                          <a:pt x="546100" y="369332"/>
                        </a:cubicBezTo>
                        <a:cubicBezTo>
                          <a:pt x="370823" y="380449"/>
                          <a:pt x="148849" y="311921"/>
                          <a:pt x="0" y="369332"/>
                        </a:cubicBezTo>
                        <a:cubicBezTo>
                          <a:pt x="-7504" y="247471"/>
                          <a:pt x="27192" y="183405"/>
                          <a:pt x="0" y="0"/>
                        </a:cubicBezTo>
                        <a:close/>
                      </a:path>
                      <a:path w="3276600" h="369332" stroke="0" extrusionOk="0">
                        <a:moveTo>
                          <a:pt x="0" y="0"/>
                        </a:moveTo>
                        <a:cubicBezTo>
                          <a:pt x="197191" y="-30398"/>
                          <a:pt x="488208" y="48210"/>
                          <a:pt x="611632" y="0"/>
                        </a:cubicBezTo>
                        <a:cubicBezTo>
                          <a:pt x="735056" y="-48210"/>
                          <a:pt x="894637" y="18181"/>
                          <a:pt x="1092200" y="0"/>
                        </a:cubicBezTo>
                        <a:cubicBezTo>
                          <a:pt x="1289763" y="-18181"/>
                          <a:pt x="1358463" y="45994"/>
                          <a:pt x="1540002" y="0"/>
                        </a:cubicBezTo>
                        <a:cubicBezTo>
                          <a:pt x="1721541" y="-45994"/>
                          <a:pt x="1944068" y="63036"/>
                          <a:pt x="2118868" y="0"/>
                        </a:cubicBezTo>
                        <a:cubicBezTo>
                          <a:pt x="2293668" y="-63036"/>
                          <a:pt x="2346299" y="19358"/>
                          <a:pt x="2566670" y="0"/>
                        </a:cubicBezTo>
                        <a:cubicBezTo>
                          <a:pt x="2787041" y="-19358"/>
                          <a:pt x="3045198" y="42936"/>
                          <a:pt x="3276600" y="0"/>
                        </a:cubicBezTo>
                        <a:cubicBezTo>
                          <a:pt x="3306615" y="92490"/>
                          <a:pt x="3247223" y="221834"/>
                          <a:pt x="3276600" y="369332"/>
                        </a:cubicBezTo>
                        <a:cubicBezTo>
                          <a:pt x="3144340" y="426792"/>
                          <a:pt x="2998582" y="331749"/>
                          <a:pt x="2730500" y="369332"/>
                        </a:cubicBezTo>
                        <a:cubicBezTo>
                          <a:pt x="2462418" y="406915"/>
                          <a:pt x="2393940" y="327212"/>
                          <a:pt x="2282698" y="369332"/>
                        </a:cubicBezTo>
                        <a:cubicBezTo>
                          <a:pt x="2171456" y="411452"/>
                          <a:pt x="1903746" y="337539"/>
                          <a:pt x="1736598" y="369332"/>
                        </a:cubicBezTo>
                        <a:cubicBezTo>
                          <a:pt x="1569450" y="401125"/>
                          <a:pt x="1407559" y="310529"/>
                          <a:pt x="1190498" y="369332"/>
                        </a:cubicBezTo>
                        <a:cubicBezTo>
                          <a:pt x="973437" y="428135"/>
                          <a:pt x="932835" y="314437"/>
                          <a:pt x="677164" y="369332"/>
                        </a:cubicBezTo>
                        <a:cubicBezTo>
                          <a:pt x="421493" y="424227"/>
                          <a:pt x="215241" y="346165"/>
                          <a:pt x="0" y="369332"/>
                        </a:cubicBezTo>
                        <a:cubicBezTo>
                          <a:pt x="-5268" y="195530"/>
                          <a:pt x="17615" y="17037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3083D5-1320-2C42-8348-DA57A5B40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Berbatasan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/>
              <a:t>PP 22 2021 </a:t>
            </a:r>
            <a:r>
              <a:rPr lang="en-US" sz="4000" dirty="0" err="1"/>
              <a:t>psl</a:t>
            </a:r>
            <a:r>
              <a:rPr lang="en-US" sz="4000" dirty="0"/>
              <a:t> 5 &amp; </a:t>
            </a:r>
            <a:r>
              <a:rPr lang="en-US" sz="4000" dirty="0" err="1"/>
              <a:t>Permen</a:t>
            </a:r>
            <a:r>
              <a:rPr lang="en-US" sz="4000" dirty="0"/>
              <a:t> LHK 38 2919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46701D-8345-174D-9617-867CB866C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28800" y="1676400"/>
            <a:ext cx="3276600" cy="5181589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D" dirty="0" err="1"/>
              <a:t>batas</a:t>
            </a:r>
            <a:r>
              <a:rPr lang="en-ID" dirty="0"/>
              <a:t> </a:t>
            </a:r>
            <a:r>
              <a:rPr lang="en-ID" dirty="0" err="1"/>
              <a:t>tapak</a:t>
            </a:r>
            <a:r>
              <a:rPr lang="en-ID" dirty="0"/>
              <a:t> </a:t>
            </a:r>
            <a:r>
              <a:rPr lang="en-ID" dirty="0" err="1"/>
              <a:t>proyeknya</a:t>
            </a:r>
            <a:r>
              <a:rPr lang="en-ID" dirty="0"/>
              <a:t> </a:t>
            </a:r>
            <a:r>
              <a:rPr lang="en-ID" dirty="0" err="1"/>
              <a:t>bersinggungan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batas</a:t>
            </a:r>
            <a:r>
              <a:rPr lang="en-ID" dirty="0"/>
              <a:t> </a:t>
            </a:r>
            <a:r>
              <a:rPr lang="en-ID" dirty="0" err="1"/>
              <a:t>kawasan</a:t>
            </a:r>
            <a:r>
              <a:rPr lang="en-ID" dirty="0"/>
              <a:t> </a:t>
            </a:r>
            <a:r>
              <a:rPr lang="en-ID" dirty="0" err="1"/>
              <a:t>lindung</a:t>
            </a:r>
            <a:r>
              <a:rPr lang="en-ID" dirty="0"/>
              <a:t>; dan/</a:t>
            </a:r>
            <a:r>
              <a:rPr lang="en-ID" dirty="0" err="1"/>
              <a:t>atau</a:t>
            </a:r>
            <a:r>
              <a:rPr lang="en-ID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pertimbangan</a:t>
            </a:r>
            <a:r>
              <a:rPr lang="en-ID" dirty="0"/>
              <a:t> </a:t>
            </a:r>
            <a:r>
              <a:rPr lang="en-ID" dirty="0" err="1"/>
              <a:t>ilmiah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b="1" dirty="0" err="1"/>
              <a:t>potensi</a:t>
            </a:r>
            <a:r>
              <a:rPr lang="en-ID" b="1" dirty="0"/>
              <a:t> </a:t>
            </a:r>
            <a:r>
              <a:rPr lang="en-ID" b="1" dirty="0" err="1"/>
              <a:t>dampak</a:t>
            </a:r>
            <a:r>
              <a:rPr lang="en-ID" dirty="0"/>
              <a:t> yang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kawasan</a:t>
            </a:r>
            <a:r>
              <a:rPr lang="en-ID" dirty="0"/>
              <a:t> </a:t>
            </a:r>
            <a:r>
              <a:rPr lang="en-ID" dirty="0" err="1"/>
              <a:t>lindung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.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A06EDA-3DCD-4E4B-AE9B-9B113A2F8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6" y="1535114"/>
            <a:ext cx="4041775" cy="3698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PP 22 2021 </a:t>
            </a:r>
            <a:r>
              <a:rPr lang="en-US" dirty="0" err="1"/>
              <a:t>pasal</a:t>
            </a:r>
            <a:r>
              <a:rPr lang="en-US" dirty="0"/>
              <a:t> 5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6B08B1-6F9C-0543-9EFE-DF3A101E9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6" y="1905001"/>
            <a:ext cx="4041775" cy="4952991"/>
          </a:xfrm>
          <a:solidFill>
            <a:srgbClr val="FFFF00"/>
          </a:solidFill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D" dirty="0" err="1"/>
              <a:t>penanggung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Usaha dan/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b="1" dirty="0" err="1"/>
              <a:t>meminta</a:t>
            </a:r>
            <a:r>
              <a:rPr lang="en-ID" b="1" dirty="0"/>
              <a:t> </a:t>
            </a:r>
            <a:r>
              <a:rPr lang="en-ID" b="1" dirty="0" err="1"/>
              <a:t>arahan</a:t>
            </a:r>
            <a:r>
              <a:rPr lang="en-ID" b="1" dirty="0"/>
              <a:t> </a:t>
            </a:r>
            <a:r>
              <a:rPr lang="en-ID" b="1" dirty="0" err="1"/>
              <a:t>instansi</a:t>
            </a:r>
            <a:r>
              <a:rPr lang="en-ID" b="1" dirty="0"/>
              <a:t> </a:t>
            </a:r>
            <a:r>
              <a:rPr lang="en-ID" b="1" dirty="0" err="1"/>
              <a:t>Lingkungan</a:t>
            </a:r>
            <a:r>
              <a:rPr lang="en-ID" b="1" dirty="0"/>
              <a:t> </a:t>
            </a:r>
            <a:r>
              <a:rPr lang="en-ID" b="1" dirty="0" err="1"/>
              <a:t>Hidup</a:t>
            </a:r>
            <a:r>
              <a:rPr lang="en-ID" b="1" dirty="0"/>
              <a:t> </a:t>
            </a:r>
            <a:r>
              <a:rPr lang="en-ID" b="1" dirty="0" err="1"/>
              <a:t>sesuai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kewenangannya</a:t>
            </a:r>
            <a:r>
              <a:rPr lang="en-ID" b="1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melampirkan</a:t>
            </a:r>
            <a:r>
              <a:rPr lang="en-ID" dirty="0"/>
              <a:t> </a:t>
            </a:r>
            <a:r>
              <a:rPr lang="en-ID" b="1" dirty="0" err="1">
                <a:latin typeface="NOTEWORTHY LIGHT" panose="02000400000000000000" pitchFamily="2" charset="77"/>
                <a:ea typeface="NOTEWORTHY LIGHT" panose="02000400000000000000" pitchFamily="2" charset="77"/>
              </a:rPr>
              <a:t>ringkasan</a:t>
            </a:r>
            <a:r>
              <a:rPr lang="en-ID" b="1" dirty="0">
                <a:latin typeface="NOTEWORTHY LIGHT" panose="02000400000000000000" pitchFamily="2" charset="77"/>
                <a:ea typeface="NOTEWORTHY LIGHT" panose="02000400000000000000" pitchFamily="2" charset="77"/>
              </a:rPr>
              <a:t> </a:t>
            </a:r>
            <a:r>
              <a:rPr lang="en-ID" b="1" dirty="0" err="1">
                <a:latin typeface="NOTEWORTHY LIGHT" panose="02000400000000000000" pitchFamily="2" charset="77"/>
                <a:ea typeface="NOTEWORTHY LIGHT" panose="02000400000000000000" pitchFamily="2" charset="77"/>
              </a:rPr>
              <a:t>pertimbangan</a:t>
            </a:r>
            <a:r>
              <a:rPr lang="en-ID" b="1" dirty="0">
                <a:latin typeface="NOTEWORTHY LIGHT" panose="02000400000000000000" pitchFamily="2" charset="77"/>
                <a:ea typeface="NOTEWORTHY LIGHT" panose="02000400000000000000" pitchFamily="2" charset="77"/>
              </a:rPr>
              <a:t> </a:t>
            </a:r>
            <a:r>
              <a:rPr lang="en-ID" b="1" dirty="0" err="1">
                <a:latin typeface="NOTEWORTHY LIGHT" panose="02000400000000000000" pitchFamily="2" charset="77"/>
                <a:ea typeface="NOTEWORTHY LIGHT" panose="02000400000000000000" pitchFamily="2" charset="77"/>
              </a:rPr>
              <a:t>ilmiah</a:t>
            </a:r>
            <a:r>
              <a:rPr lang="en-ID" b="1" dirty="0">
                <a:latin typeface="NOTEWORTHY LIGHT" panose="02000400000000000000" pitchFamily="2" charset="77"/>
                <a:ea typeface="NOTEWORTHY LIGHT" panose="02000400000000000000" pitchFamily="2" charset="77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ID" b="1" dirty="0"/>
              <a:t>Tim Uji </a:t>
            </a:r>
            <a:r>
              <a:rPr lang="en-ID" b="1" dirty="0" err="1"/>
              <a:t>Kelayakan</a:t>
            </a:r>
            <a:r>
              <a:rPr lang="en-ID" b="1" dirty="0"/>
              <a:t> </a:t>
            </a:r>
            <a:r>
              <a:rPr lang="en-ID" b="1" dirty="0" err="1"/>
              <a:t>Lingkungan</a:t>
            </a:r>
            <a:r>
              <a:rPr lang="en-ID" b="1" dirty="0"/>
              <a:t> </a:t>
            </a:r>
            <a:r>
              <a:rPr lang="en-ID" b="1" dirty="0" err="1"/>
              <a:t>Hidup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telaahan</a:t>
            </a:r>
            <a:r>
              <a:rPr lang="en-ID" dirty="0"/>
              <a:t> dan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arahan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penanggung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Usaha dan/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: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ID" dirty="0" err="1"/>
              <a:t>rencana</a:t>
            </a:r>
            <a:r>
              <a:rPr lang="en-ID" dirty="0"/>
              <a:t> Usaha dan/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kawasan</a:t>
            </a:r>
            <a:r>
              <a:rPr lang="en-ID" dirty="0"/>
              <a:t> </a:t>
            </a:r>
            <a:r>
              <a:rPr lang="en-ID" dirty="0" err="1"/>
              <a:t>lindung</a:t>
            </a:r>
            <a:r>
              <a:rPr lang="en-ID" dirty="0"/>
              <a:t>; </a:t>
            </a:r>
            <a:r>
              <a:rPr lang="en-ID" dirty="0" err="1"/>
              <a:t>atau</a:t>
            </a:r>
            <a:r>
              <a:rPr lang="en-ID" dirty="0"/>
              <a:t>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ID" dirty="0" err="1"/>
              <a:t>rencana</a:t>
            </a:r>
            <a:r>
              <a:rPr lang="en-ID" dirty="0"/>
              <a:t> Usaha dan/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kawasan</a:t>
            </a:r>
            <a:r>
              <a:rPr lang="en-ID" dirty="0"/>
              <a:t> </a:t>
            </a:r>
            <a:r>
              <a:rPr lang="en-ID" dirty="0" err="1"/>
              <a:t>lindung</a:t>
            </a:r>
            <a:r>
              <a:rPr lang="en-ID" dirty="0"/>
              <a:t>.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54A3136-4BCC-BA4E-BEB6-878FE83888BA}"/>
              </a:ext>
            </a:extLst>
          </p:cNvPr>
          <p:cNvCxnSpPr>
            <a:cxnSpLocks/>
          </p:cNvCxnSpPr>
          <p:nvPr/>
        </p:nvCxnSpPr>
        <p:spPr>
          <a:xfrm>
            <a:off x="5105400" y="4724400"/>
            <a:ext cx="914400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381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25B846-7495-DA4D-97F4-F6D6012CE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450" y="293687"/>
            <a:ext cx="5834063" cy="1325563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en-US" b="1" dirty="0">
                <a:latin typeface="NOTEWORTHY LIGHT" panose="02000400000000000000" pitchFamily="2" charset="77"/>
                <a:ea typeface="NOTEWORTHY LIGHT" panose="02000400000000000000" pitchFamily="2" charset="77"/>
              </a:rPr>
              <a:t>DASAR HUKUM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091D92-5109-464D-8CEF-D8712BE1757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20000"/>
                <a:lumOff val="80000"/>
              </a:schemeClr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UU 11 2020 </a:t>
            </a:r>
            <a:r>
              <a:rPr lang="en-US" sz="3600" dirty="0" err="1"/>
              <a:t>tentang</a:t>
            </a:r>
            <a:r>
              <a:rPr lang="en-US" sz="3600" dirty="0"/>
              <a:t> </a:t>
            </a:r>
            <a:r>
              <a:rPr lang="en-US" sz="3600" dirty="0" err="1"/>
              <a:t>Cipta</a:t>
            </a:r>
            <a:r>
              <a:rPr lang="en-US" sz="3600" dirty="0"/>
              <a:t> </a:t>
            </a:r>
            <a:r>
              <a:rPr lang="en-US" sz="3600" dirty="0" err="1"/>
              <a:t>Kerja</a:t>
            </a:r>
            <a:endParaRPr lang="en-US" sz="3600" dirty="0"/>
          </a:p>
          <a:p>
            <a:r>
              <a:rPr lang="en-US" sz="3600" b="1" dirty="0">
                <a:solidFill>
                  <a:srgbClr val="FF0000"/>
                </a:solidFill>
              </a:rPr>
              <a:t>UU 32 2009 </a:t>
            </a:r>
            <a:r>
              <a:rPr lang="en-US" sz="3600" dirty="0" err="1"/>
              <a:t>tentang</a:t>
            </a:r>
            <a:r>
              <a:rPr lang="en-US" sz="3600" dirty="0"/>
              <a:t> </a:t>
            </a:r>
            <a:r>
              <a:rPr lang="en-US" sz="3600" dirty="0" err="1"/>
              <a:t>Perlindungan</a:t>
            </a:r>
            <a:r>
              <a:rPr lang="en-US" sz="3600" dirty="0"/>
              <a:t> dan </a:t>
            </a:r>
            <a:r>
              <a:rPr lang="en-US" sz="3600" dirty="0" err="1"/>
              <a:t>Pengelolaan</a:t>
            </a:r>
            <a:r>
              <a:rPr lang="en-US" sz="3600" dirty="0"/>
              <a:t> </a:t>
            </a:r>
            <a:r>
              <a:rPr lang="en-US" sz="3600" dirty="0" err="1"/>
              <a:t>Lingkungan</a:t>
            </a:r>
            <a:r>
              <a:rPr lang="en-US" sz="3600" dirty="0"/>
              <a:t> </a:t>
            </a:r>
            <a:r>
              <a:rPr lang="en-US" sz="3600" dirty="0" err="1"/>
              <a:t>Hidup</a:t>
            </a:r>
            <a:endParaRPr lang="en-US" sz="3600" dirty="0"/>
          </a:p>
          <a:p>
            <a:r>
              <a:rPr lang="en-US" sz="3600" b="1" dirty="0">
                <a:solidFill>
                  <a:srgbClr val="FF0000"/>
                </a:solidFill>
              </a:rPr>
              <a:t>PP 22 2021 </a:t>
            </a:r>
            <a:r>
              <a:rPr lang="en-US" sz="3600" dirty="0" err="1"/>
              <a:t>tentang</a:t>
            </a:r>
            <a:r>
              <a:rPr lang="en-US" sz="3600" dirty="0"/>
              <a:t> </a:t>
            </a:r>
            <a:r>
              <a:rPr lang="en-US" sz="3600" dirty="0" err="1"/>
              <a:t>Penyelenggaraan</a:t>
            </a:r>
            <a:r>
              <a:rPr lang="en-US" sz="3600" dirty="0"/>
              <a:t> </a:t>
            </a:r>
            <a:r>
              <a:rPr lang="en-US" sz="3600" dirty="0" err="1"/>
              <a:t>Perlindungan</a:t>
            </a:r>
            <a:r>
              <a:rPr lang="en-US" sz="3600" dirty="0"/>
              <a:t> dan </a:t>
            </a:r>
            <a:r>
              <a:rPr lang="en-US" sz="3600" dirty="0" err="1"/>
              <a:t>Pengelolaan</a:t>
            </a:r>
            <a:r>
              <a:rPr lang="en-US" sz="3600" dirty="0"/>
              <a:t> </a:t>
            </a:r>
            <a:r>
              <a:rPr lang="en-US" sz="3600" dirty="0" err="1"/>
              <a:t>Lingkungan</a:t>
            </a:r>
            <a:r>
              <a:rPr lang="en-US" sz="3600" dirty="0"/>
              <a:t> </a:t>
            </a:r>
            <a:r>
              <a:rPr lang="en-US" sz="3600" dirty="0" err="1"/>
              <a:t>Hidup</a:t>
            </a:r>
            <a:endParaRPr lang="en-US" sz="3600" dirty="0"/>
          </a:p>
          <a:p>
            <a:r>
              <a:rPr lang="en-US" sz="3600" b="1" dirty="0">
                <a:solidFill>
                  <a:srgbClr val="FF0000"/>
                </a:solidFill>
              </a:rPr>
              <a:t>PP 5 2021 </a:t>
            </a:r>
            <a:r>
              <a:rPr lang="en-US" sz="3600" dirty="0" err="1"/>
              <a:t>tentang</a:t>
            </a:r>
            <a:r>
              <a:rPr lang="en-US" sz="3600" dirty="0"/>
              <a:t> </a:t>
            </a:r>
            <a:r>
              <a:rPr lang="en-US" sz="3600" dirty="0" err="1"/>
              <a:t>Penyelenggaraan</a:t>
            </a:r>
            <a:r>
              <a:rPr lang="en-US" sz="3600" dirty="0"/>
              <a:t> </a:t>
            </a:r>
            <a:r>
              <a:rPr lang="en-US" sz="3600" dirty="0" err="1"/>
              <a:t>Perizinan</a:t>
            </a:r>
            <a:r>
              <a:rPr lang="en-US" sz="3600" dirty="0"/>
              <a:t> </a:t>
            </a:r>
            <a:r>
              <a:rPr lang="en-US" sz="3600" dirty="0" err="1"/>
              <a:t>Berusaha</a:t>
            </a:r>
            <a:r>
              <a:rPr lang="en-US" sz="3600" dirty="0"/>
              <a:t> </a:t>
            </a:r>
            <a:r>
              <a:rPr lang="en-US" sz="3600" dirty="0" err="1"/>
              <a:t>Berbasis</a:t>
            </a:r>
            <a:r>
              <a:rPr lang="en-US" sz="3600" dirty="0"/>
              <a:t> </a:t>
            </a:r>
            <a:r>
              <a:rPr lang="en-US" sz="3600" dirty="0" err="1"/>
              <a:t>Risiko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1324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65135" y="1060453"/>
            <a:ext cx="2925233" cy="1720849"/>
          </a:xfrm>
          <a:prstGeom prst="round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Pemrakarsa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mengisi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ringkasan</a:t>
            </a: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informasi</a:t>
            </a: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awal</a:t>
            </a: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Rencana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Usaha dan/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Kegiatan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diusulkan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Kegiatan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Utama &amp;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Pendukung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19819" y="1051985"/>
            <a:ext cx="2087033" cy="1729316"/>
          </a:xfrm>
          <a:prstGeom prst="round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Uji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informasi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Awal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daftar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jenis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rencana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usaha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dan/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kegiatan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wajib</a:t>
            </a: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Amdal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9819" y="5884334"/>
            <a:ext cx="2087033" cy="785284"/>
          </a:xfrm>
          <a:prstGeom prst="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en-US" sz="2133">
                <a:solidFill>
                  <a:srgbClr val="FFFFFF"/>
                </a:solidFill>
                <a:latin typeface="Impact" charset="0"/>
                <a:ea typeface="Arial" charset="0"/>
                <a:cs typeface="Arial" charset="0"/>
              </a:rPr>
              <a:t>Wajib Memiliki Amdal</a:t>
            </a:r>
            <a:endParaRPr lang="id-ID" altLang="en-US" sz="2133">
              <a:solidFill>
                <a:srgbClr val="FFFFFF"/>
              </a:solidFill>
              <a:latin typeface="Impact" charset="0"/>
              <a:ea typeface="Arial" charset="0"/>
              <a:cs typeface="Arial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16967" y="2997201"/>
            <a:ext cx="3073400" cy="1547284"/>
          </a:xfrm>
          <a:prstGeom prst="roundRect">
            <a:avLst>
              <a:gd name="adj" fmla="val 13182"/>
            </a:avLst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id-ID" altLang="en-US" sz="16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Periksa apakah lokasinya </a:t>
            </a:r>
            <a:r>
              <a:rPr lang="en-US" altLang="en-US" sz="1600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berada</a:t>
            </a:r>
            <a:r>
              <a:rPr lang="en-US" altLang="en-US" sz="16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di </a:t>
            </a:r>
            <a:r>
              <a:rPr lang="en-US" altLang="en-US" sz="1600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dalam</a:t>
            </a:r>
            <a:r>
              <a:rPr lang="en-US" altLang="en-US" sz="16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dan/</a:t>
            </a:r>
            <a:r>
              <a:rPr lang="en-US" altLang="en-US" sz="1600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atau</a:t>
            </a:r>
            <a:r>
              <a:rPr lang="en-US" altLang="en-US" sz="16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d-ID" altLang="en-US" sz="16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berbatasan langsung dengan </a:t>
            </a:r>
            <a:r>
              <a:rPr lang="id-ID" altLang="en-US" sz="16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kawasan lindung</a:t>
            </a:r>
            <a:r>
              <a:rPr lang="en-US" altLang="en-US" sz="16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3" name="Diamond 22"/>
          <p:cNvSpPr/>
          <p:nvPr/>
        </p:nvSpPr>
        <p:spPr>
          <a:xfrm>
            <a:off x="2432053" y="3357034"/>
            <a:ext cx="1071033" cy="785284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dirty="0">
                <a:latin typeface="Impact" pitchFamily="34" charset="0"/>
              </a:rPr>
              <a:t>?</a:t>
            </a:r>
          </a:p>
        </p:txBody>
      </p:sp>
      <p:cxnSp>
        <p:nvCxnSpPr>
          <p:cNvPr id="28" name="Straight Arrow Connector 27"/>
          <p:cNvCxnSpPr>
            <a:stCxn id="4" idx="2"/>
            <a:endCxn id="23" idx="0"/>
          </p:cNvCxnSpPr>
          <p:nvPr/>
        </p:nvCxnSpPr>
        <p:spPr>
          <a:xfrm>
            <a:off x="2963335" y="2781301"/>
            <a:ext cx="4233" cy="575733"/>
          </a:xfrm>
          <a:prstGeom prst="straightConnector1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2"/>
            <a:endCxn id="5" idx="0"/>
          </p:cNvCxnSpPr>
          <p:nvPr/>
        </p:nvCxnSpPr>
        <p:spPr>
          <a:xfrm flipH="1">
            <a:off x="2963335" y="4142317"/>
            <a:ext cx="4233" cy="1742016"/>
          </a:xfrm>
          <a:prstGeom prst="straightConnector1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3" idx="3"/>
            <a:endCxn id="16" idx="1"/>
          </p:cNvCxnSpPr>
          <p:nvPr/>
        </p:nvCxnSpPr>
        <p:spPr>
          <a:xfrm>
            <a:off x="3503085" y="3750735"/>
            <a:ext cx="1013883" cy="21167"/>
          </a:xfrm>
          <a:prstGeom prst="straightConnector1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3" name="TextBox 35"/>
          <p:cNvSpPr txBox="1">
            <a:spLocks noChangeArrowheads="1"/>
          </p:cNvSpPr>
          <p:nvPr/>
        </p:nvSpPr>
        <p:spPr bwMode="auto">
          <a:xfrm>
            <a:off x="3431119" y="3295652"/>
            <a:ext cx="10731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id-ID" altLang="en-US" sz="2400">
                <a:latin typeface="Arial" charset="0"/>
                <a:ea typeface="Arial" charset="0"/>
                <a:cs typeface="Arial" charset="0"/>
              </a:rPr>
              <a:t>Tidak</a:t>
            </a:r>
          </a:p>
        </p:txBody>
      </p:sp>
      <p:sp>
        <p:nvSpPr>
          <p:cNvPr id="67594" name="TextBox 36"/>
          <p:cNvSpPr txBox="1">
            <a:spLocks noChangeArrowheads="1"/>
          </p:cNvSpPr>
          <p:nvPr/>
        </p:nvSpPr>
        <p:spPr bwMode="auto">
          <a:xfrm>
            <a:off x="2999319" y="4119035"/>
            <a:ext cx="1071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id-ID" altLang="en-US" sz="2400">
                <a:latin typeface="Arial" charset="0"/>
                <a:ea typeface="Arial" charset="0"/>
                <a:cs typeface="Arial" charset="0"/>
              </a:rPr>
              <a:t>Ya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516967" y="4796368"/>
            <a:ext cx="3073400" cy="865717"/>
          </a:xfrm>
          <a:prstGeom prst="round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Uji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ringkasan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awal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kriteria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pengecualian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0" name="Diamond 39"/>
          <p:cNvSpPr/>
          <p:nvPr/>
        </p:nvSpPr>
        <p:spPr>
          <a:xfrm>
            <a:off x="5592235" y="5877985"/>
            <a:ext cx="935567" cy="785283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dirty="0">
                <a:latin typeface="Impact" pitchFamily="34" charset="0"/>
              </a:rPr>
              <a:t>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914219" y="5877985"/>
            <a:ext cx="2214033" cy="770467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67" dirty="0">
              <a:solidFill>
                <a:schemeClr val="bg1"/>
              </a:solidFill>
              <a:latin typeface="Impact" pitchFamily="34" charset="0"/>
            </a:endParaRPr>
          </a:p>
          <a:p>
            <a:pPr algn="ctr">
              <a:defRPr/>
            </a:pPr>
            <a:r>
              <a:rPr lang="en-US" sz="1467" dirty="0" err="1">
                <a:solidFill>
                  <a:schemeClr val="bg1"/>
                </a:solidFill>
                <a:latin typeface="Impact" pitchFamily="34" charset="0"/>
              </a:rPr>
              <a:t>Wajib</a:t>
            </a:r>
            <a:r>
              <a:rPr lang="en-US" sz="1467" dirty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id-ID" sz="1467" dirty="0">
                <a:solidFill>
                  <a:schemeClr val="bg1"/>
                </a:solidFill>
                <a:latin typeface="Impact" pitchFamily="34" charset="0"/>
              </a:rPr>
              <a:t>UKL-UPL</a:t>
            </a:r>
            <a:r>
              <a:rPr lang="en-US" sz="1467" dirty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1467" dirty="0" err="1">
                <a:solidFill>
                  <a:schemeClr val="bg1"/>
                </a:solidFill>
                <a:latin typeface="Impact" pitchFamily="34" charset="0"/>
              </a:rPr>
              <a:t>atau</a:t>
            </a:r>
            <a:r>
              <a:rPr lang="en-US" sz="1467" dirty="0">
                <a:solidFill>
                  <a:schemeClr val="bg1"/>
                </a:solidFill>
                <a:latin typeface="Impact" pitchFamily="34" charset="0"/>
              </a:rPr>
              <a:t> SPPL </a:t>
            </a:r>
            <a:r>
              <a:rPr lang="en-US" sz="1467" dirty="0" err="1">
                <a:solidFill>
                  <a:schemeClr val="bg1"/>
                </a:solidFill>
                <a:latin typeface="Impact" pitchFamily="34" charset="0"/>
              </a:rPr>
              <a:t>atau</a:t>
            </a:r>
            <a:r>
              <a:rPr lang="en-US" sz="1467" dirty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1467" dirty="0" err="1">
                <a:solidFill>
                  <a:schemeClr val="bg1"/>
                </a:solidFill>
                <a:latin typeface="Impact" pitchFamily="34" charset="0"/>
              </a:rPr>
              <a:t>ketentuan</a:t>
            </a:r>
            <a:r>
              <a:rPr lang="en-US" sz="1467" dirty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1467" dirty="0" err="1">
                <a:solidFill>
                  <a:schemeClr val="bg1"/>
                </a:solidFill>
                <a:latin typeface="Impact" pitchFamily="34" charset="0"/>
              </a:rPr>
              <a:t>lainnya</a:t>
            </a:r>
            <a:endParaRPr lang="id-ID" sz="1467" dirty="0">
              <a:solidFill>
                <a:schemeClr val="bg1"/>
              </a:solidFill>
              <a:latin typeface="Impact" pitchFamily="34" charset="0"/>
            </a:endParaRPr>
          </a:p>
          <a:p>
            <a:pPr algn="ctr">
              <a:defRPr/>
            </a:pPr>
            <a:endParaRPr lang="id-ID" sz="2400" dirty="0"/>
          </a:p>
        </p:txBody>
      </p:sp>
      <p:cxnSp>
        <p:nvCxnSpPr>
          <p:cNvPr id="71" name="Straight Arrow Connector 70"/>
          <p:cNvCxnSpPr>
            <a:stCxn id="38" idx="2"/>
            <a:endCxn id="40" idx="0"/>
          </p:cNvCxnSpPr>
          <p:nvPr/>
        </p:nvCxnSpPr>
        <p:spPr>
          <a:xfrm>
            <a:off x="6053668" y="5662085"/>
            <a:ext cx="6351" cy="215900"/>
          </a:xfrm>
          <a:prstGeom prst="straightConnector1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40" idx="1"/>
            <a:endCxn id="5" idx="3"/>
          </p:cNvCxnSpPr>
          <p:nvPr/>
        </p:nvCxnSpPr>
        <p:spPr>
          <a:xfrm flipH="1">
            <a:off x="4006852" y="6269568"/>
            <a:ext cx="1585383" cy="6351"/>
          </a:xfrm>
          <a:prstGeom prst="straightConnector1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40" idx="3"/>
            <a:endCxn id="42" idx="1"/>
          </p:cNvCxnSpPr>
          <p:nvPr/>
        </p:nvCxnSpPr>
        <p:spPr>
          <a:xfrm flipV="1">
            <a:off x="6527802" y="6263219"/>
            <a:ext cx="1386417" cy="6349"/>
          </a:xfrm>
          <a:prstGeom prst="straightConnector1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01" name="TextBox 85"/>
          <p:cNvSpPr txBox="1">
            <a:spLocks noChangeArrowheads="1"/>
          </p:cNvSpPr>
          <p:nvPr/>
        </p:nvSpPr>
        <p:spPr bwMode="auto">
          <a:xfrm>
            <a:off x="4265086" y="5818719"/>
            <a:ext cx="1071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id-ID" altLang="en-US" sz="2400">
                <a:latin typeface="Arial" charset="0"/>
                <a:ea typeface="Arial" charset="0"/>
                <a:cs typeface="Arial" charset="0"/>
              </a:rPr>
              <a:t>Tidak</a:t>
            </a:r>
          </a:p>
        </p:txBody>
      </p:sp>
      <p:sp>
        <p:nvSpPr>
          <p:cNvPr id="67602" name="TextBox 86"/>
          <p:cNvSpPr txBox="1">
            <a:spLocks noChangeArrowheads="1"/>
          </p:cNvSpPr>
          <p:nvPr/>
        </p:nvSpPr>
        <p:spPr bwMode="auto">
          <a:xfrm>
            <a:off x="6684435" y="5801786"/>
            <a:ext cx="10731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id-ID" altLang="en-US" sz="2400">
                <a:latin typeface="Arial" charset="0"/>
                <a:ea typeface="Arial" charset="0"/>
                <a:cs typeface="Arial" charset="0"/>
              </a:rPr>
              <a:t>Ya</a:t>
            </a:r>
          </a:p>
        </p:txBody>
      </p:sp>
      <p:cxnSp>
        <p:nvCxnSpPr>
          <p:cNvPr id="89" name="Straight Arrow Connector 88"/>
          <p:cNvCxnSpPr>
            <a:stCxn id="16" idx="2"/>
            <a:endCxn id="38" idx="0"/>
          </p:cNvCxnSpPr>
          <p:nvPr/>
        </p:nvCxnSpPr>
        <p:spPr>
          <a:xfrm>
            <a:off x="6053667" y="4544485"/>
            <a:ext cx="0" cy="251883"/>
          </a:xfrm>
          <a:prstGeom prst="straightConnector1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04" name="TextBox 89"/>
          <p:cNvSpPr txBox="1">
            <a:spLocks noChangeArrowheads="1"/>
          </p:cNvSpPr>
          <p:nvPr/>
        </p:nvSpPr>
        <p:spPr bwMode="auto">
          <a:xfrm>
            <a:off x="7757586" y="3780368"/>
            <a:ext cx="1071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id-ID" altLang="en-US" sz="2400">
                <a:latin typeface="Arial" charset="0"/>
                <a:ea typeface="Arial" charset="0"/>
                <a:cs typeface="Arial" charset="0"/>
              </a:rPr>
              <a:t>Tidak</a:t>
            </a:r>
          </a:p>
        </p:txBody>
      </p:sp>
      <p:cxnSp>
        <p:nvCxnSpPr>
          <p:cNvPr id="92" name="Elbow Connector 91"/>
          <p:cNvCxnSpPr>
            <a:stCxn id="16" idx="3"/>
            <a:endCxn id="42" idx="0"/>
          </p:cNvCxnSpPr>
          <p:nvPr/>
        </p:nvCxnSpPr>
        <p:spPr>
          <a:xfrm>
            <a:off x="7590368" y="3771901"/>
            <a:ext cx="1430867" cy="2106084"/>
          </a:xfrm>
          <a:prstGeom prst="bentConnector2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2" idx="1"/>
            <a:endCxn id="4" idx="3"/>
          </p:cNvCxnSpPr>
          <p:nvPr/>
        </p:nvCxnSpPr>
        <p:spPr>
          <a:xfrm flipH="1" flipV="1">
            <a:off x="4006852" y="1917702"/>
            <a:ext cx="658283" cy="4233"/>
          </a:xfrm>
          <a:prstGeom prst="straightConnector1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524000" y="31752"/>
            <a:ext cx="9144000" cy="954107"/>
          </a:xfrm>
          <a:prstGeom prst="rect">
            <a:avLst/>
          </a:prstGeom>
          <a:solidFill>
            <a:srgbClr val="0033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Proses </a:t>
            </a:r>
            <a:r>
              <a:rPr lang="id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Penapisan Usaha/Kegiatan Wajib Amdal (</a:t>
            </a:r>
            <a:r>
              <a:rPr lang="id-ID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Screening</a:t>
            </a:r>
            <a:r>
              <a:rPr lang="id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)</a:t>
            </a:r>
          </a:p>
          <a:p>
            <a:pPr algn="ctr">
              <a:defRPr/>
            </a:pPr>
            <a:r>
              <a:rPr lang="id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PP 22 2021 &amp; Permen LHK 38 2019 </a:t>
            </a:r>
          </a:p>
        </p:txBody>
      </p:sp>
      <p:sp>
        <p:nvSpPr>
          <p:cNvPr id="67608" name="TextBox 98"/>
          <p:cNvSpPr txBox="1">
            <a:spLocks noChangeArrowheads="1"/>
          </p:cNvSpPr>
          <p:nvPr/>
        </p:nvSpPr>
        <p:spPr bwMode="auto">
          <a:xfrm>
            <a:off x="7919790" y="1199110"/>
            <a:ext cx="25717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id-ID" altLang="en-US" sz="1200" dirty="0">
                <a:latin typeface="Arial" charset="0"/>
                <a:ea typeface="Arial" charset="0"/>
                <a:cs typeface="Arial" charset="0"/>
              </a:rPr>
              <a:t>Deskripsi jenis rencana usaha dan/atau kegiatan utama &amp; pendukung harus  diuraikan secara jelas . Periksa dan bandingkan seluruh jenis usaha dan/atau kegiatan dengan Permen </a:t>
            </a:r>
            <a:r>
              <a:rPr lang="en-ID" altLang="en-US" sz="1200" dirty="0">
                <a:latin typeface="Arial" charset="0"/>
                <a:ea typeface="Arial" charset="0"/>
                <a:cs typeface="Arial" charset="0"/>
              </a:rPr>
              <a:t>LHK 38 </a:t>
            </a:r>
            <a:r>
              <a:rPr lang="en-ID" altLang="en-US" sz="1200" dirty="0" err="1">
                <a:latin typeface="Arial" charset="0"/>
                <a:ea typeface="Arial" charset="0"/>
                <a:cs typeface="Arial" charset="0"/>
              </a:rPr>
              <a:t>Tahun</a:t>
            </a:r>
            <a:r>
              <a:rPr lang="en-ID" altLang="en-US" sz="1200" dirty="0">
                <a:latin typeface="Arial" charset="0"/>
                <a:ea typeface="Arial" charset="0"/>
                <a:cs typeface="Arial" charset="0"/>
              </a:rPr>
              <a:t> 2019</a:t>
            </a:r>
            <a:endParaRPr lang="id-ID" altLang="en-US" sz="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2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504"/>
            <a:ext cx="8229600" cy="506896"/>
          </a:xfrm>
        </p:spPr>
        <p:txBody>
          <a:bodyPr>
            <a:noAutofit/>
          </a:bodyPr>
          <a:lstStyle/>
          <a:p>
            <a:r>
              <a:rPr lang="en-US" sz="3200" dirty="0" err="1"/>
              <a:t>PerMen</a:t>
            </a:r>
            <a:r>
              <a:rPr lang="en-US" sz="3200" dirty="0"/>
              <a:t> LHK 38 2019 </a:t>
            </a:r>
            <a:r>
              <a:rPr lang="en-US" sz="3200" dirty="0" err="1"/>
              <a:t>lampiran</a:t>
            </a:r>
            <a:r>
              <a:rPr lang="en-US" sz="3200" dirty="0"/>
              <a:t> IV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1" y="455514"/>
            <a:ext cx="6934200" cy="639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96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3FCC8-8B60-5A41-801C-824D246A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 22 2021 </a:t>
            </a:r>
            <a:r>
              <a:rPr lang="en-US" dirty="0" err="1"/>
              <a:t>lampiran</a:t>
            </a:r>
            <a:r>
              <a:rPr lang="en-US" dirty="0"/>
              <a:t> 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9A034BC-818E-9A4C-9A4B-1329A1189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1600" y="22490"/>
            <a:ext cx="5181600" cy="665604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63B03F-C412-4A40-BDA9-A506CCA48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5364" y="2247900"/>
            <a:ext cx="3008313" cy="546100"/>
          </a:xfrm>
        </p:spPr>
        <p:txBody>
          <a:bodyPr/>
          <a:lstStyle/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Permen</a:t>
            </a:r>
            <a:r>
              <a:rPr lang="en-US" dirty="0"/>
              <a:t> LHK 38 2019</a:t>
            </a:r>
          </a:p>
        </p:txBody>
      </p:sp>
    </p:spTree>
    <p:extLst>
      <p:ext uri="{BB962C8B-B14F-4D97-AF65-F5344CB8AC3E}">
        <p14:creationId xmlns:p14="http://schemas.microsoft.com/office/powerpoint/2010/main" val="2786551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Ringkasan</a:t>
            </a:r>
            <a:r>
              <a:rPr lang="en-US" sz="3600" dirty="0"/>
              <a:t> </a:t>
            </a:r>
            <a:r>
              <a:rPr lang="en-US" sz="3600" dirty="0" err="1"/>
              <a:t>Informasi</a:t>
            </a:r>
            <a:r>
              <a:rPr lang="en-US" sz="3600" dirty="0"/>
              <a:t> Awal</a:t>
            </a:r>
            <a:br>
              <a:rPr lang="en-US" sz="3600" dirty="0"/>
            </a:br>
            <a:r>
              <a:rPr lang="en-US" sz="3600" dirty="0"/>
              <a:t>Lampiran 3 </a:t>
            </a:r>
            <a:r>
              <a:rPr lang="en-US" sz="3600" dirty="0" err="1"/>
              <a:t>PerMen</a:t>
            </a:r>
            <a:r>
              <a:rPr lang="en-US" sz="3600" dirty="0"/>
              <a:t> LHK No. 38 </a:t>
            </a:r>
            <a:r>
              <a:rPr lang="en-US" sz="3600" dirty="0" err="1"/>
              <a:t>tahun</a:t>
            </a:r>
            <a:r>
              <a:rPr lang="en-US" sz="3600" dirty="0"/>
              <a:t> 2019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015" y="1600200"/>
            <a:ext cx="8733971" cy="44196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2667000" y="3723774"/>
            <a:ext cx="838200" cy="1295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84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675" y="2320428"/>
            <a:ext cx="8792650" cy="453757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11858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/>
              <a:t>Lampiran</a:t>
            </a:r>
            <a:r>
              <a:rPr lang="en-US" sz="3600" dirty="0"/>
              <a:t> 3 </a:t>
            </a:r>
            <a:r>
              <a:rPr lang="en-US" sz="3600" dirty="0" err="1"/>
              <a:t>PerMen</a:t>
            </a:r>
            <a:r>
              <a:rPr lang="en-US" sz="3600" dirty="0"/>
              <a:t> LH No. 38 </a:t>
            </a:r>
            <a:r>
              <a:rPr lang="en-US" sz="3600" dirty="0" err="1"/>
              <a:t>tahun</a:t>
            </a:r>
            <a:r>
              <a:rPr lang="en-US" sz="3600" dirty="0"/>
              <a:t> 2019 (</a:t>
            </a:r>
            <a:r>
              <a:rPr lang="en-US" sz="3600" i="1" dirty="0" err="1"/>
              <a:t>lanjutan</a:t>
            </a:r>
            <a:r>
              <a:rPr lang="en-US" sz="3600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707" y="1261583"/>
            <a:ext cx="8780618" cy="1050824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2667000" y="3810000"/>
            <a:ext cx="762000" cy="1143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76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457201"/>
            <a:ext cx="8610600" cy="4737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863" y="5210801"/>
            <a:ext cx="8586537" cy="1425296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6781800" y="4800600"/>
            <a:ext cx="1219200" cy="762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37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55A1E-641B-EE41-B78F-16CD0A2A1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69" y="257177"/>
            <a:ext cx="4800600" cy="944562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en-US" sz="2800" dirty="0" err="1"/>
              <a:t>Ringkasan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Awal</a:t>
            </a:r>
            <a:br>
              <a:rPr lang="en-US" sz="2800" dirty="0"/>
            </a:br>
            <a:r>
              <a:rPr lang="en-US" sz="2800" dirty="0"/>
              <a:t>PP 22 2021 </a:t>
            </a:r>
            <a:r>
              <a:rPr lang="en-US" sz="2800" dirty="0" err="1"/>
              <a:t>lampiran</a:t>
            </a:r>
            <a:r>
              <a:rPr lang="en-US" sz="2800" dirty="0"/>
              <a:t> 1 </a:t>
            </a:r>
            <a:r>
              <a:rPr lang="en-US" sz="2800" dirty="0" err="1"/>
              <a:t>bagian</a:t>
            </a:r>
            <a:r>
              <a:rPr lang="en-US" sz="2800" dirty="0"/>
              <a:t>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4C4CA5-77ED-474D-BD28-292F7BA6C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569" y="1499018"/>
            <a:ext cx="4040188" cy="369887"/>
          </a:xfrm>
        </p:spPr>
        <p:txBody>
          <a:bodyPr>
            <a:noAutofit/>
          </a:bodyPr>
          <a:lstStyle/>
          <a:p>
            <a:r>
              <a:rPr lang="en-ID" dirty="0"/>
              <a:t>a. </a:t>
            </a:r>
            <a:r>
              <a:rPr lang="en-ID" dirty="0" err="1"/>
              <a:t>Identitas</a:t>
            </a:r>
            <a:r>
              <a:rPr lang="en-ID" dirty="0"/>
              <a:t> </a:t>
            </a:r>
            <a:r>
              <a:rPr lang="en-ID" dirty="0" err="1"/>
              <a:t>Pengusul</a:t>
            </a:r>
            <a:r>
              <a:rPr lang="en-ID" b="0" dirty="0"/>
              <a:t>.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23E11-CBDA-174B-AE41-4D7D01EBA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900" y="2091989"/>
            <a:ext cx="4040188" cy="449580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D" sz="3100" dirty="0"/>
              <a:t>Nama </a:t>
            </a:r>
            <a:r>
              <a:rPr lang="en-ID" sz="3100" dirty="0" err="1"/>
              <a:t>penanggung</a:t>
            </a:r>
            <a:r>
              <a:rPr lang="en-ID" sz="3100" dirty="0"/>
              <a:t> </a:t>
            </a:r>
            <a:r>
              <a:rPr lang="en-ID" sz="3100" dirty="0" err="1"/>
              <a:t>jawab</a:t>
            </a:r>
            <a:r>
              <a:rPr lang="en-ID" sz="3100" dirty="0"/>
              <a:t> </a:t>
            </a:r>
            <a:r>
              <a:rPr lang="en-ID" sz="3100" dirty="0" err="1"/>
              <a:t>rencana</a:t>
            </a:r>
            <a:r>
              <a:rPr lang="en-ID" sz="3100" dirty="0"/>
              <a:t> Usaha dan/</a:t>
            </a:r>
            <a:r>
              <a:rPr lang="en-ID" sz="3100" dirty="0" err="1"/>
              <a:t>atau</a:t>
            </a:r>
            <a:r>
              <a:rPr lang="en-ID" sz="3100" dirty="0"/>
              <a:t> </a:t>
            </a:r>
            <a:r>
              <a:rPr lang="en-ID" sz="3100" dirty="0" err="1"/>
              <a:t>Kegiatan</a:t>
            </a:r>
            <a:r>
              <a:rPr lang="en-ID" sz="3100" dirty="0"/>
              <a:t>; </a:t>
            </a:r>
          </a:p>
          <a:p>
            <a:pPr marL="450850" indent="-450850">
              <a:buAutoNum type="arabicPeriod"/>
            </a:pPr>
            <a:r>
              <a:rPr lang="en-ID" sz="3100" dirty="0"/>
              <a:t>Alamat </a:t>
            </a:r>
            <a:r>
              <a:rPr lang="en-ID" sz="3100" dirty="0" err="1"/>
              <a:t>kantor</a:t>
            </a:r>
            <a:r>
              <a:rPr lang="en-ID" sz="3100" dirty="0"/>
              <a:t>/</a:t>
            </a:r>
            <a:r>
              <a:rPr lang="en-ID" sz="3100" dirty="0" err="1"/>
              <a:t>pabrik</a:t>
            </a:r>
            <a:r>
              <a:rPr lang="en-ID" sz="3100" dirty="0"/>
              <a:t>/ </a:t>
            </a:r>
            <a:r>
              <a:rPr lang="en-ID" sz="3100" dirty="0" err="1"/>
              <a:t>lokasi</a:t>
            </a:r>
            <a:r>
              <a:rPr lang="en-ID" sz="3100" dirty="0"/>
              <a:t>;</a:t>
            </a:r>
          </a:p>
          <a:p>
            <a:pPr marL="450850" indent="-450850">
              <a:buAutoNum type="arabicPeriod"/>
            </a:pPr>
            <a:r>
              <a:rPr lang="en-ID" sz="3100" dirty="0" err="1"/>
              <a:t>Nomor</a:t>
            </a:r>
            <a:r>
              <a:rPr lang="en-ID" sz="3100" dirty="0"/>
              <a:t> </a:t>
            </a:r>
            <a:r>
              <a:rPr lang="en-ID" sz="3100" dirty="0" err="1"/>
              <a:t>telepon</a:t>
            </a:r>
            <a:r>
              <a:rPr lang="en-ID" sz="3100" dirty="0"/>
              <a:t>/fax; dan </a:t>
            </a:r>
            <a:r>
              <a:rPr lang="en-ID" sz="3100" dirty="0" err="1"/>
              <a:t>lainnya</a:t>
            </a:r>
            <a:r>
              <a:rPr lang="en-ID" sz="3100" dirty="0"/>
              <a:t>. </a:t>
            </a:r>
          </a:p>
          <a:p>
            <a:pPr marL="317500" indent="-317500">
              <a:buNone/>
            </a:pPr>
            <a:r>
              <a:rPr lang="en-US" sz="3100" b="1" dirty="0"/>
              <a:t>b.  </a:t>
            </a:r>
            <a:r>
              <a:rPr lang="en-US" sz="3100" b="1" dirty="0" err="1"/>
              <a:t>Deskripsi</a:t>
            </a:r>
            <a:r>
              <a:rPr lang="en-US" sz="3100" b="1" dirty="0"/>
              <a:t> </a:t>
            </a:r>
            <a:r>
              <a:rPr lang="en-US" sz="3100" b="1" dirty="0" err="1"/>
              <a:t>rencana</a:t>
            </a:r>
            <a:r>
              <a:rPr lang="en-US" sz="3100" b="1" dirty="0"/>
              <a:t> </a:t>
            </a:r>
            <a:r>
              <a:rPr lang="en-US" sz="3100" b="1" dirty="0" err="1"/>
              <a:t>usaha</a:t>
            </a:r>
            <a:r>
              <a:rPr lang="en-US" sz="3100" b="1" dirty="0"/>
              <a:t> dan/</a:t>
            </a:r>
            <a:r>
              <a:rPr lang="en-US" sz="3100" b="1" dirty="0" err="1"/>
              <a:t>atau</a:t>
            </a:r>
            <a:r>
              <a:rPr lang="en-US" sz="3100" b="1" dirty="0"/>
              <a:t> </a:t>
            </a:r>
            <a:r>
              <a:rPr lang="en-US" sz="3100" b="1" dirty="0" err="1"/>
              <a:t>kegiatan</a:t>
            </a:r>
            <a:r>
              <a:rPr lang="en-US" sz="3100" b="1" dirty="0"/>
              <a:t> </a:t>
            </a:r>
            <a:r>
              <a:rPr lang="en-US" sz="3100" b="1" dirty="0" err="1"/>
              <a:t>beserta</a:t>
            </a:r>
            <a:r>
              <a:rPr lang="en-US" sz="3100" b="1" dirty="0"/>
              <a:t> </a:t>
            </a:r>
            <a:r>
              <a:rPr lang="en-US" sz="3100" b="1" dirty="0" err="1"/>
              <a:t>skala</a:t>
            </a:r>
            <a:r>
              <a:rPr lang="en-US" sz="3100" b="1" dirty="0"/>
              <a:t>/</a:t>
            </a:r>
            <a:r>
              <a:rPr lang="en-US" sz="3100" b="1" dirty="0" err="1"/>
              <a:t>besarannya</a:t>
            </a:r>
            <a:endParaRPr lang="en-US" sz="3100" b="1" dirty="0"/>
          </a:p>
          <a:p>
            <a:pPr indent="95250"/>
            <a:r>
              <a:rPr lang="en-US" sz="3100" dirty="0"/>
              <a:t>   </a:t>
            </a:r>
            <a:r>
              <a:rPr lang="en-US" sz="3100" dirty="0" err="1"/>
              <a:t>Kegiatan</a:t>
            </a:r>
            <a:r>
              <a:rPr lang="en-US" sz="3100" dirty="0"/>
              <a:t> </a:t>
            </a:r>
            <a:r>
              <a:rPr lang="en-US" sz="3100" dirty="0" err="1"/>
              <a:t>utama</a:t>
            </a:r>
            <a:endParaRPr lang="en-US" sz="3100" dirty="0"/>
          </a:p>
          <a:p>
            <a:pPr marL="493713" indent="-268288"/>
            <a:r>
              <a:rPr lang="en-US" sz="3100" dirty="0" err="1"/>
              <a:t>Kegiatan</a:t>
            </a:r>
            <a:r>
              <a:rPr lang="en-US" sz="3100" dirty="0"/>
              <a:t> </a:t>
            </a:r>
            <a:r>
              <a:rPr lang="en-US" sz="3100" dirty="0" err="1"/>
              <a:t>pendukung</a:t>
            </a:r>
            <a:endParaRPr lang="en-US" sz="3100" dirty="0"/>
          </a:p>
          <a:p>
            <a:pPr marL="493713" indent="-268288"/>
            <a:r>
              <a:rPr lang="en-US" sz="3100" dirty="0" err="1"/>
              <a:t>Kesesuaian</a:t>
            </a:r>
            <a:r>
              <a:rPr lang="en-US" sz="3100" dirty="0"/>
              <a:t> tata </a:t>
            </a:r>
            <a:r>
              <a:rPr lang="en-US" sz="3100" dirty="0" err="1"/>
              <a:t>ruang</a:t>
            </a:r>
            <a:endParaRPr lang="en-US" sz="3100" dirty="0"/>
          </a:p>
          <a:p>
            <a:pPr marL="317500" indent="-31750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AEB682-CC22-EA4A-A5F3-85FF54096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9085" y="623554"/>
            <a:ext cx="4041775" cy="875464"/>
          </a:xfrm>
          <a:solidFill>
            <a:srgbClr val="FFFF00"/>
          </a:solidFill>
        </p:spPr>
        <p:txBody>
          <a:bodyPr>
            <a:normAutofit fontScale="40000" lnSpcReduction="20000"/>
          </a:bodyPr>
          <a:lstStyle/>
          <a:p>
            <a:pPr marL="190500" indent="-190500"/>
            <a:r>
              <a:rPr lang="en-ID" sz="4500" dirty="0"/>
              <a:t>c. Status dan </a:t>
            </a:r>
            <a:r>
              <a:rPr lang="en-ID" sz="4500" dirty="0" err="1"/>
              <a:t>kondisi</a:t>
            </a:r>
            <a:r>
              <a:rPr lang="en-ID" sz="4500" dirty="0"/>
              <a:t> </a:t>
            </a:r>
            <a:r>
              <a:rPr lang="en-ID" sz="4500" dirty="0" err="1"/>
              <a:t>lingkungan</a:t>
            </a:r>
            <a:r>
              <a:rPr lang="en-ID" sz="4500" dirty="0"/>
              <a:t> di </a:t>
            </a:r>
            <a:r>
              <a:rPr lang="en-ID" sz="4500" dirty="0" err="1"/>
              <a:t>dalam</a:t>
            </a:r>
            <a:r>
              <a:rPr lang="en-ID" sz="4500" dirty="0"/>
              <a:t> dan di </a:t>
            </a:r>
            <a:r>
              <a:rPr lang="en-ID" sz="4500" dirty="0" err="1"/>
              <a:t>sekitar</a:t>
            </a:r>
            <a:r>
              <a:rPr lang="en-ID" sz="4500" dirty="0"/>
              <a:t> </a:t>
            </a:r>
            <a:r>
              <a:rPr lang="en-ID" sz="4500" dirty="0" err="1"/>
              <a:t>lokasi</a:t>
            </a:r>
            <a:r>
              <a:rPr lang="en-ID" sz="4500" dirty="0"/>
              <a:t> </a:t>
            </a:r>
            <a:r>
              <a:rPr lang="en-ID" sz="4500" dirty="0" err="1"/>
              <a:t>rencana</a:t>
            </a:r>
            <a:r>
              <a:rPr lang="en-ID" sz="4500" dirty="0"/>
              <a:t> Usaha dan/</a:t>
            </a:r>
            <a:r>
              <a:rPr lang="en-ID" sz="4500" dirty="0" err="1"/>
              <a:t>atau</a:t>
            </a:r>
            <a:r>
              <a:rPr lang="en-ID" sz="4500" dirty="0"/>
              <a:t> </a:t>
            </a:r>
            <a:r>
              <a:rPr lang="en-ID" sz="4500" dirty="0" err="1"/>
              <a:t>Kegiatan</a:t>
            </a:r>
            <a:r>
              <a:rPr lang="en-ID" sz="4500" dirty="0"/>
              <a:t>.</a:t>
            </a:r>
          </a:p>
          <a:p>
            <a:endParaRPr lang="en-ID" sz="1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DC4035-3A41-9D4B-8AFA-0FA941C732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26226" y="1535114"/>
            <a:ext cx="4041775" cy="140652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Status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di </a:t>
            </a:r>
            <a:r>
              <a:rPr lang="en-US" dirty="0" err="1"/>
              <a:t>lokasi</a:t>
            </a:r>
            <a:endParaRPr lang="en-US" dirty="0"/>
          </a:p>
          <a:p>
            <a:r>
              <a:rPr lang="en-US" dirty="0"/>
              <a:t>DDDTL</a:t>
            </a:r>
          </a:p>
          <a:p>
            <a:r>
              <a:rPr lang="en-ID" dirty="0" err="1"/>
              <a:t>Keterkaitan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eksisting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di </a:t>
            </a:r>
            <a:r>
              <a:rPr lang="en-ID" dirty="0" err="1"/>
              <a:t>lokasi</a:t>
            </a:r>
            <a:r>
              <a:rPr lang="en-ID" dirty="0"/>
              <a:t>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33C13-5049-4C4F-BB0A-B72A74EAE5B1}"/>
              </a:ext>
            </a:extLst>
          </p:cNvPr>
          <p:cNvSpPr txBox="1"/>
          <p:nvPr/>
        </p:nvSpPr>
        <p:spPr>
          <a:xfrm>
            <a:off x="6506663" y="2991446"/>
            <a:ext cx="416133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190500" indent="-190500"/>
            <a:r>
              <a:rPr lang="en-ID" b="1" dirty="0"/>
              <a:t>d. </a:t>
            </a:r>
            <a:r>
              <a:rPr lang="en-ID" b="1" dirty="0" err="1"/>
              <a:t>Analisis</a:t>
            </a:r>
            <a:r>
              <a:rPr lang="en-ID" b="1" dirty="0"/>
              <a:t> </a:t>
            </a:r>
            <a:r>
              <a:rPr lang="en-ID" b="1" dirty="0" err="1"/>
              <a:t>Dampak</a:t>
            </a:r>
            <a:r>
              <a:rPr lang="en-ID" b="1" dirty="0"/>
              <a:t> </a:t>
            </a:r>
            <a:r>
              <a:rPr lang="en-ID" b="1" dirty="0" err="1"/>
              <a:t>Lingkungan</a:t>
            </a:r>
            <a:r>
              <a:rPr lang="en-ID" b="1" dirty="0"/>
              <a:t> yang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terjadi</a:t>
            </a:r>
            <a:r>
              <a:rPr lang="en-ID" b="1" dirty="0"/>
              <a:t>, </a:t>
            </a:r>
            <a:r>
              <a:rPr lang="en-ID" b="1" dirty="0" err="1"/>
              <a:t>ketersediaan</a:t>
            </a:r>
            <a:r>
              <a:rPr lang="en-ID" b="1" dirty="0"/>
              <a:t> </a:t>
            </a:r>
            <a:r>
              <a:rPr lang="en-ID" b="1" dirty="0" err="1"/>
              <a:t>teknologi</a:t>
            </a:r>
            <a:r>
              <a:rPr lang="en-ID" b="1" dirty="0"/>
              <a:t> </a:t>
            </a:r>
            <a:r>
              <a:rPr lang="en-ID" b="1" dirty="0" err="1"/>
              <a:t>pengelolaan</a:t>
            </a:r>
            <a:r>
              <a:rPr lang="en-ID" b="1" dirty="0"/>
              <a:t> </a:t>
            </a:r>
            <a:r>
              <a:rPr lang="en-ID" b="1" dirty="0" err="1"/>
              <a:t>Lingkungan</a:t>
            </a:r>
            <a:r>
              <a:rPr lang="en-ID" b="1" dirty="0"/>
              <a:t> </a:t>
            </a:r>
            <a:r>
              <a:rPr lang="en-ID" b="1" dirty="0" err="1"/>
              <a:t>Hidup</a:t>
            </a:r>
            <a:r>
              <a:rPr lang="en-ID" b="1" dirty="0"/>
              <a:t> dan </a:t>
            </a:r>
            <a:r>
              <a:rPr lang="en-ID" b="1" dirty="0" err="1"/>
              <a:t>alasan</a:t>
            </a:r>
            <a:r>
              <a:rPr lang="en-ID" b="1" dirty="0"/>
              <a:t> </a:t>
            </a:r>
            <a:r>
              <a:rPr lang="en-ID" b="1" dirty="0" err="1"/>
              <a:t>ilmiahnya</a:t>
            </a:r>
            <a:r>
              <a:rPr lang="en-ID" b="1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6F8DBB-93ED-E54D-A06A-89B412C22AAE}"/>
              </a:ext>
            </a:extLst>
          </p:cNvPr>
          <p:cNvSpPr txBox="1"/>
          <p:nvPr/>
        </p:nvSpPr>
        <p:spPr>
          <a:xfrm>
            <a:off x="6794669" y="4270501"/>
            <a:ext cx="3873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/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penting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/>
              <a:t>Ketersediaan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/>
              <a:t>pengelolaan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yang </a:t>
            </a:r>
            <a:r>
              <a:rPr lang="en-ID" dirty="0" err="1"/>
              <a:t>ada</a:t>
            </a:r>
            <a:endParaRPr lang="en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pihak</a:t>
            </a:r>
            <a:r>
              <a:rPr lang="en-ID" dirty="0"/>
              <a:t> </a:t>
            </a:r>
            <a:r>
              <a:rPr lang="en-ID" dirty="0" err="1"/>
              <a:t>penanggung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Usaha dan/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Kegiatan</a:t>
            </a:r>
            <a:endParaRPr lang="en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030552-0AAF-4345-875C-F142784FE939}"/>
              </a:ext>
            </a:extLst>
          </p:cNvPr>
          <p:cNvSpPr txBox="1"/>
          <p:nvPr/>
        </p:nvSpPr>
        <p:spPr>
          <a:xfrm>
            <a:off x="6506663" y="6077768"/>
            <a:ext cx="397079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e.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lainnya</a:t>
            </a:r>
            <a:r>
              <a:rPr lang="en-US" b="1" dirty="0"/>
              <a:t> yang </a:t>
            </a:r>
            <a:r>
              <a:rPr lang="en-US" b="1" dirty="0" err="1"/>
              <a:t>relevan</a:t>
            </a:r>
            <a:endParaRPr lang="en-US" b="1" dirty="0"/>
          </a:p>
        </p:txBody>
      </p:sp>
      <p:sp>
        <p:nvSpPr>
          <p:cNvPr id="11" name="Down Arrow Callout 10">
            <a:extLst>
              <a:ext uri="{FF2B5EF4-FFF2-40B4-BE49-F238E27FC236}">
                <a16:creationId xmlns:a16="http://schemas.microsoft.com/office/drawing/2014/main" id="{56EB6117-730F-1445-A3FD-0F2636A59DFA}"/>
              </a:ext>
            </a:extLst>
          </p:cNvPr>
          <p:cNvSpPr/>
          <p:nvPr/>
        </p:nvSpPr>
        <p:spPr>
          <a:xfrm>
            <a:off x="6626226" y="1"/>
            <a:ext cx="3736975" cy="729457"/>
          </a:xfrm>
          <a:prstGeom prst="downArrow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Permen</a:t>
            </a:r>
            <a:r>
              <a:rPr lang="en-US" dirty="0"/>
              <a:t> LHK 38 2019</a:t>
            </a:r>
          </a:p>
        </p:txBody>
      </p:sp>
    </p:spTree>
    <p:extLst>
      <p:ext uri="{BB962C8B-B14F-4D97-AF65-F5344CB8AC3E}">
        <p14:creationId xmlns:p14="http://schemas.microsoft.com/office/powerpoint/2010/main" val="999752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8F88972-AB5B-1242-A5DB-0DE9A9B25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9" y="1709738"/>
            <a:ext cx="11401424" cy="2852737"/>
          </a:xfrm>
        </p:spPr>
        <p:txBody>
          <a:bodyPr>
            <a:normAutofit/>
          </a:bodyPr>
          <a:lstStyle/>
          <a:p>
            <a:r>
              <a:rPr lang="en-US" dirty="0" err="1"/>
              <a:t>Penapisan</a:t>
            </a:r>
            <a:r>
              <a:rPr lang="en-US" dirty="0"/>
              <a:t> </a:t>
            </a:r>
            <a:r>
              <a:rPr lang="en-US" dirty="0" err="1"/>
              <a:t>Kewenangan</a:t>
            </a:r>
            <a:r>
              <a:rPr lang="en-US" dirty="0"/>
              <a:t> </a:t>
            </a:r>
            <a:r>
              <a:rPr lang="en-US" dirty="0" err="1"/>
              <a:t>Penerbitan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[PP 5 2021 </a:t>
            </a:r>
            <a:r>
              <a:rPr lang="en-US" sz="3600" dirty="0" err="1"/>
              <a:t>tentang</a:t>
            </a:r>
            <a:r>
              <a:rPr lang="en-US" sz="3600" dirty="0"/>
              <a:t> </a:t>
            </a:r>
            <a:r>
              <a:rPr lang="en-US" sz="3600" dirty="0" err="1"/>
              <a:t>Perizinan</a:t>
            </a:r>
            <a:r>
              <a:rPr lang="en-US" sz="3600" dirty="0"/>
              <a:t> </a:t>
            </a:r>
            <a:r>
              <a:rPr lang="en-US" sz="3600" dirty="0" err="1"/>
              <a:t>Berusaha</a:t>
            </a:r>
            <a:r>
              <a:rPr lang="en-US" sz="3600" dirty="0"/>
              <a:t> </a:t>
            </a:r>
            <a:r>
              <a:rPr lang="en-US" sz="3600" dirty="0" err="1"/>
              <a:t>Berbasis</a:t>
            </a:r>
            <a:r>
              <a:rPr lang="en-US" sz="3600" dirty="0"/>
              <a:t> </a:t>
            </a:r>
            <a:r>
              <a:rPr lang="en-US" sz="3600" dirty="0" err="1"/>
              <a:t>Risiko</a:t>
            </a:r>
            <a:r>
              <a:rPr lang="en-US" sz="3600" dirty="0"/>
              <a:t> dan PP 22 2021 </a:t>
            </a:r>
            <a:r>
              <a:rPr lang="en-US" sz="3600" dirty="0" err="1"/>
              <a:t>tentang</a:t>
            </a:r>
            <a:r>
              <a:rPr lang="en-US" sz="3600" dirty="0"/>
              <a:t> </a:t>
            </a:r>
            <a:r>
              <a:rPr lang="en-US" sz="3600" dirty="0" err="1"/>
              <a:t>Penyelenggaraan</a:t>
            </a:r>
            <a:r>
              <a:rPr lang="en-US" sz="3600" dirty="0"/>
              <a:t> PPLH]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15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-22133"/>
            <a:ext cx="9144000" cy="1089529"/>
          </a:xfr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dirty="0" err="1">
                <a:latin typeface="Impact" pitchFamily="34" charset="0"/>
                <a:ea typeface="+mn-ea"/>
                <a:cs typeface="+mn-cs"/>
              </a:rPr>
              <a:t>Integrasi</a:t>
            </a:r>
            <a:r>
              <a:rPr lang="en-US" sz="3600" dirty="0">
                <a:latin typeface="Impact" pitchFamily="34" charset="0"/>
                <a:ea typeface="+mn-ea"/>
                <a:cs typeface="+mn-cs"/>
              </a:rPr>
              <a:t> </a:t>
            </a:r>
            <a:r>
              <a:rPr lang="en-US" sz="3600" dirty="0" err="1">
                <a:latin typeface="Impact" pitchFamily="34" charset="0"/>
                <a:ea typeface="+mn-ea"/>
                <a:cs typeface="+mn-cs"/>
              </a:rPr>
              <a:t>Persetujuan</a:t>
            </a:r>
            <a:r>
              <a:rPr lang="en-US" sz="3600" dirty="0">
                <a:latin typeface="Impact" pitchFamily="34" charset="0"/>
                <a:ea typeface="+mn-ea"/>
                <a:cs typeface="+mn-cs"/>
              </a:rPr>
              <a:t> </a:t>
            </a:r>
            <a:r>
              <a:rPr lang="en-US" sz="3600" dirty="0" err="1">
                <a:latin typeface="Impact" pitchFamily="34" charset="0"/>
                <a:ea typeface="+mn-ea"/>
                <a:cs typeface="+mn-cs"/>
              </a:rPr>
              <a:t>Lingkungan</a:t>
            </a:r>
            <a:r>
              <a:rPr lang="en-US" sz="3600" dirty="0">
                <a:latin typeface="Impact" pitchFamily="34" charset="0"/>
                <a:ea typeface="+mn-ea"/>
                <a:cs typeface="+mn-cs"/>
              </a:rPr>
              <a:t> </a:t>
            </a:r>
            <a:r>
              <a:rPr lang="en-US" sz="3600" dirty="0" err="1">
                <a:latin typeface="Impact" pitchFamily="34" charset="0"/>
                <a:ea typeface="+mn-ea"/>
                <a:cs typeface="+mn-cs"/>
              </a:rPr>
              <a:t>ke</a:t>
            </a:r>
            <a:r>
              <a:rPr lang="en-US" sz="3600" dirty="0">
                <a:latin typeface="Impact" pitchFamily="34" charset="0"/>
                <a:ea typeface="+mn-ea"/>
                <a:cs typeface="+mn-cs"/>
              </a:rPr>
              <a:t> </a:t>
            </a:r>
            <a:r>
              <a:rPr lang="en-US" sz="3600" dirty="0" err="1">
                <a:latin typeface="Impact" pitchFamily="34" charset="0"/>
                <a:ea typeface="+mn-ea"/>
                <a:cs typeface="+mn-cs"/>
              </a:rPr>
              <a:t>dalam</a:t>
            </a:r>
            <a:r>
              <a:rPr lang="en-US" sz="3600" dirty="0">
                <a:latin typeface="Impact" pitchFamily="34" charset="0"/>
                <a:ea typeface="+mn-ea"/>
                <a:cs typeface="+mn-cs"/>
              </a:rPr>
              <a:t> </a:t>
            </a:r>
            <a:r>
              <a:rPr lang="en-US" sz="3600" dirty="0" err="1">
                <a:latin typeface="Impact" pitchFamily="34" charset="0"/>
                <a:ea typeface="+mn-ea"/>
                <a:cs typeface="+mn-cs"/>
              </a:rPr>
              <a:t>Perizinan</a:t>
            </a:r>
            <a:r>
              <a:rPr lang="en-US" sz="3600" dirty="0">
                <a:latin typeface="Impact" pitchFamily="34" charset="0"/>
                <a:ea typeface="+mn-ea"/>
                <a:cs typeface="+mn-cs"/>
              </a:rPr>
              <a:t> </a:t>
            </a:r>
            <a:r>
              <a:rPr lang="en-US" sz="3600" dirty="0" err="1">
                <a:latin typeface="Impact" pitchFamily="34" charset="0"/>
                <a:ea typeface="+mn-ea"/>
                <a:cs typeface="+mn-cs"/>
              </a:rPr>
              <a:t>Berusaha</a:t>
            </a:r>
            <a:endParaRPr lang="en-US" sz="3600" dirty="0"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51000" y="2497968"/>
            <a:ext cx="1453152" cy="689871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Impact" panose="020B0806030902050204" pitchFamily="34" charset="0"/>
              </a:rPr>
              <a:t>AMDAL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51000" y="3581031"/>
            <a:ext cx="1444752" cy="689871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Impact" panose="020B0806030902050204" pitchFamily="34" charset="0"/>
              </a:rPr>
              <a:t>UKL-UPL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51000" y="4656322"/>
            <a:ext cx="1444752" cy="6898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Impact" panose="020B0806030902050204" pitchFamily="34" charset="0"/>
              </a:rPr>
              <a:t>SPPL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09562" y="2458810"/>
            <a:ext cx="1554151" cy="22548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/>
            <a:r>
              <a:rPr lang="en-US" dirty="0" err="1">
                <a:solidFill>
                  <a:srgbClr val="3F3FFF"/>
                </a:solidFill>
                <a:latin typeface="Impact" panose="020B0806030902050204" pitchFamily="34" charset="0"/>
              </a:rPr>
              <a:t>Perizinan</a:t>
            </a:r>
            <a:r>
              <a:rPr lang="en-US" dirty="0">
                <a:solidFill>
                  <a:srgbClr val="3F3FFF"/>
                </a:solidFill>
                <a:latin typeface="Impact" panose="020B0806030902050204" pitchFamily="34" charset="0"/>
              </a:rPr>
              <a:t> </a:t>
            </a:r>
            <a:r>
              <a:rPr lang="en-US" dirty="0" err="1">
                <a:solidFill>
                  <a:srgbClr val="3F3FFF"/>
                </a:solidFill>
                <a:latin typeface="Impact" panose="020B0806030902050204" pitchFamily="34" charset="0"/>
              </a:rPr>
              <a:t>Berusaha</a:t>
            </a:r>
            <a:r>
              <a:rPr lang="en-US" dirty="0">
                <a:solidFill>
                  <a:srgbClr val="3F3FFF"/>
                </a:solidFill>
                <a:latin typeface="Impact" panose="020B0806030902050204" pitchFamily="34" charset="0"/>
              </a:rPr>
              <a:t> :</a:t>
            </a:r>
            <a:endParaRPr lang="en-US" sz="1400" dirty="0">
              <a:latin typeface="Impact" panose="020B0806030902050204" pitchFamily="34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Izin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Sertifikat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Standar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NIB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770413" y="1285571"/>
            <a:ext cx="1632447" cy="550402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Pengawasan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790630" y="2450138"/>
            <a:ext cx="1740210" cy="22548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Penegakan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:</a:t>
            </a:r>
          </a:p>
          <a:p>
            <a:pPr marL="182563" indent="-160338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Administrasi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563" indent="-160338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"/>
            <a:r>
              <a:rPr lang="en-US" sz="12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2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Psl</a:t>
            </a:r>
            <a:r>
              <a:rPr lang="en-US" sz="12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77, UU CK)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Bent-Up Arrow 55"/>
          <p:cNvSpPr/>
          <p:nvPr/>
        </p:nvSpPr>
        <p:spPr>
          <a:xfrm rot="10800000" flipH="1">
            <a:off x="8473440" y="1431978"/>
            <a:ext cx="1417320" cy="883822"/>
          </a:xfrm>
          <a:prstGeom prst="bentUpArrow">
            <a:avLst>
              <a:gd name="adj1" fmla="val 26545"/>
              <a:gd name="adj2" fmla="val 29624"/>
              <a:gd name="adj3" fmla="val 3078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403333" y="2757916"/>
            <a:ext cx="1092200" cy="16780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/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Persyaratan</a:t>
            </a:r>
            <a:r>
              <a:rPr lang="en-US" sz="1400" dirty="0"/>
              <a:t> </a:t>
            </a:r>
            <a:r>
              <a:rPr lang="en-US" sz="1400" dirty="0" err="1">
                <a:solidFill>
                  <a:schemeClr val="tx1"/>
                </a:solidFill>
              </a:rPr>
              <a:t>penerbitan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Perizinan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Berusaha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51" name="Straight Arrow Connector 50"/>
          <p:cNvCxnSpPr>
            <a:stCxn id="2" idx="3"/>
            <a:endCxn id="16" idx="1"/>
          </p:cNvCxnSpPr>
          <p:nvPr/>
        </p:nvCxnSpPr>
        <p:spPr>
          <a:xfrm flipV="1">
            <a:off x="6495533" y="3586221"/>
            <a:ext cx="314028" cy="10733"/>
          </a:xfrm>
          <a:prstGeom prst="straightConnector1">
            <a:avLst/>
          </a:prstGeom>
          <a:ln w="444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ular Callout 26"/>
          <p:cNvSpPr/>
          <p:nvPr/>
        </p:nvSpPr>
        <p:spPr>
          <a:xfrm>
            <a:off x="6306312" y="4825240"/>
            <a:ext cx="4224528" cy="1804160"/>
          </a:xfrm>
          <a:prstGeom prst="wedgeRectCallout">
            <a:avLst>
              <a:gd name="adj1" fmla="val 21393"/>
              <a:gd name="adj2" fmla="val -62362"/>
            </a:avLst>
          </a:prstGeom>
          <a:solidFill>
            <a:schemeClr val="bg1"/>
          </a:solidFill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Gubernur</a:t>
            </a:r>
            <a:r>
              <a:rPr lang="en-US" sz="1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1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Bupati</a:t>
            </a:r>
            <a:r>
              <a:rPr lang="en-US" sz="1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1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Walikota</a:t>
            </a:r>
            <a:r>
              <a:rPr lang="en-US" sz="1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berhak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pengawasan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ketaatan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penanggung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jawab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usaha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Perizinan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Berusaha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Menteri</a:t>
            </a:r>
            <a:r>
              <a:rPr lang="en-US" sz="1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berhak</a:t>
            </a:r>
            <a:r>
              <a:rPr lang="en-US" sz="1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pengawasan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dianggap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terjadi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pelanggaran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serius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Perizinan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seharusnya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pengawasan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oleh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Gubernur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Bupati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Walikota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Pemerintah</a:t>
            </a:r>
            <a:r>
              <a:rPr lang="en-US" sz="1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Pusat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menerapkan</a:t>
            </a:r>
            <a:r>
              <a:rPr lang="en-US" sz="1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sanksi</a:t>
            </a:r>
            <a:r>
              <a:rPr lang="en-US" sz="1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administratif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penanggung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jawab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usaha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pengawasan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ditemukan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pelanggaran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Perizinan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Berusaha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11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1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Psl</a:t>
            </a:r>
            <a:r>
              <a:rPr lang="en-US" sz="11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72 &amp; 76, UU CK)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389376" y="1643622"/>
            <a:ext cx="1746878" cy="38953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marL="92075" algn="ctr"/>
            <a:r>
              <a:rPr lang="en-US" sz="2000" dirty="0" err="1">
                <a:solidFill>
                  <a:srgbClr val="0000FF"/>
                </a:solidFill>
                <a:latin typeface="Impact" pitchFamily="34" charset="0"/>
              </a:rPr>
              <a:t>Persetujuan</a:t>
            </a:r>
            <a:r>
              <a:rPr lang="en-US" sz="2000" dirty="0">
                <a:solidFill>
                  <a:srgbClr val="0000FF"/>
                </a:solidFill>
                <a:latin typeface="Impact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Impact" pitchFamily="34" charset="0"/>
              </a:rPr>
              <a:t>Lingkungan</a:t>
            </a:r>
            <a:endParaRPr lang="en-US" sz="2000" dirty="0"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36226" y="2494014"/>
            <a:ext cx="1453152" cy="689871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Impact" panose="020B0806030902050204" pitchFamily="34" charset="0"/>
              </a:rPr>
              <a:t>SKKL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36226" y="3577077"/>
            <a:ext cx="1444752" cy="689871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Impact" panose="020B0806030902050204" pitchFamily="34" charset="0"/>
              </a:rPr>
              <a:t>PKPLH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36226" y="4654023"/>
            <a:ext cx="1444752" cy="6898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Impact" panose="020B0806030902050204" pitchFamily="34" charset="0"/>
              </a:rPr>
              <a:t>NIB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4292" y="1703427"/>
            <a:ext cx="1444752" cy="707886"/>
          </a:xfrm>
          <a:prstGeom prst="rect">
            <a:avLst/>
          </a:prstGeom>
        </p:spPr>
        <p:txBody>
          <a:bodyPr wrap="square" lIns="36000" rIns="36000" anchor="b" anchorCtr="0">
            <a:spAutoFit/>
          </a:bodyPr>
          <a:lstStyle/>
          <a:p>
            <a:pPr marL="92075" algn="ctr"/>
            <a:r>
              <a:rPr lang="en-US" sz="2000" dirty="0" err="1">
                <a:solidFill>
                  <a:srgbClr val="002060"/>
                </a:solidFill>
                <a:latin typeface="Impact" pitchFamily="34" charset="0"/>
              </a:rPr>
              <a:t>Dokumen</a:t>
            </a:r>
            <a:r>
              <a:rPr lang="en-US" sz="2000" dirty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Impact" pitchFamily="34" charset="0"/>
              </a:rPr>
              <a:t>Lingkungan</a:t>
            </a:r>
            <a:endParaRPr lang="en-US" sz="2000" dirty="0">
              <a:solidFill>
                <a:srgbClr val="002060"/>
              </a:solidFill>
              <a:latin typeface="Impact" pitchFamily="34" charset="0"/>
            </a:endParaRPr>
          </a:p>
        </p:txBody>
      </p:sp>
      <p:cxnSp>
        <p:nvCxnSpPr>
          <p:cNvPr id="41" name="Straight Arrow Connector 40"/>
          <p:cNvCxnSpPr>
            <a:stCxn id="10" idx="3"/>
            <a:endCxn id="26" idx="1"/>
          </p:cNvCxnSpPr>
          <p:nvPr/>
        </p:nvCxnSpPr>
        <p:spPr>
          <a:xfrm flipV="1">
            <a:off x="3104152" y="2838949"/>
            <a:ext cx="432074" cy="3954"/>
          </a:xfrm>
          <a:prstGeom prst="straightConnector1">
            <a:avLst/>
          </a:prstGeom>
          <a:ln w="444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1" idx="3"/>
            <a:endCxn id="29" idx="1"/>
          </p:cNvCxnSpPr>
          <p:nvPr/>
        </p:nvCxnSpPr>
        <p:spPr>
          <a:xfrm flipV="1">
            <a:off x="3095752" y="3922012"/>
            <a:ext cx="440474" cy="3954"/>
          </a:xfrm>
          <a:prstGeom prst="straightConnector1">
            <a:avLst/>
          </a:prstGeom>
          <a:ln w="444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2" idx="3"/>
            <a:endCxn id="34" idx="1"/>
          </p:cNvCxnSpPr>
          <p:nvPr/>
        </p:nvCxnSpPr>
        <p:spPr>
          <a:xfrm flipV="1">
            <a:off x="3095752" y="4998959"/>
            <a:ext cx="440474" cy="2299"/>
          </a:xfrm>
          <a:prstGeom prst="straightConnector1">
            <a:avLst/>
          </a:prstGeom>
          <a:ln w="444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5" idx="3"/>
            <a:endCxn id="2" idx="1"/>
          </p:cNvCxnSpPr>
          <p:nvPr/>
        </p:nvCxnSpPr>
        <p:spPr>
          <a:xfrm>
            <a:off x="5136255" y="3591293"/>
            <a:ext cx="267079" cy="5660"/>
          </a:xfrm>
          <a:prstGeom prst="straightConnector1">
            <a:avLst/>
          </a:prstGeom>
          <a:ln w="444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6928104" y="3750784"/>
            <a:ext cx="1362456" cy="90323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</a:rPr>
              <a:t>Matrik</a:t>
            </a:r>
            <a:r>
              <a:rPr lang="en-US" sz="1100" dirty="0">
                <a:solidFill>
                  <a:schemeClr val="tx1"/>
                </a:solidFill>
              </a:rPr>
              <a:t> RKL-RPL </a:t>
            </a:r>
            <a:r>
              <a:rPr lang="en-US" sz="1100" b="1" dirty="0">
                <a:solidFill>
                  <a:srgbClr val="0000FF"/>
                </a:solidFill>
              </a:rPr>
              <a:t>TERMUAT</a:t>
            </a:r>
            <a:r>
              <a:rPr lang="en-US" sz="1100" dirty="0"/>
              <a:t> </a:t>
            </a:r>
            <a:r>
              <a:rPr lang="en-US" sz="1100" dirty="0" err="1">
                <a:solidFill>
                  <a:schemeClr val="tx1"/>
                </a:solidFill>
              </a:rPr>
              <a:t>dalam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Perizinan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Berusaha</a:t>
            </a:r>
            <a:endParaRPr lang="en-US" sz="1100" dirty="0">
              <a:solidFill>
                <a:schemeClr val="tx1"/>
              </a:solidFill>
            </a:endParaRPr>
          </a:p>
          <a:p>
            <a:pPr algn="ctr"/>
            <a:r>
              <a:rPr lang="en-US" sz="1100" i="1" dirty="0">
                <a:solidFill>
                  <a:srgbClr val="0000FF"/>
                </a:solidFill>
              </a:rPr>
              <a:t>(</a:t>
            </a:r>
            <a:r>
              <a:rPr lang="en-US" sz="1100" i="1" dirty="0" err="1">
                <a:solidFill>
                  <a:srgbClr val="0000FF"/>
                </a:solidFill>
              </a:rPr>
              <a:t>Psl</a:t>
            </a:r>
            <a:r>
              <a:rPr lang="en-US" sz="1100" i="1" dirty="0">
                <a:solidFill>
                  <a:srgbClr val="0000FF"/>
                </a:solidFill>
              </a:rPr>
              <a:t> 1 </a:t>
            </a:r>
            <a:r>
              <a:rPr lang="en-US" sz="1100" i="1" dirty="0" err="1">
                <a:solidFill>
                  <a:srgbClr val="0000FF"/>
                </a:solidFill>
              </a:rPr>
              <a:t>angka</a:t>
            </a:r>
            <a:r>
              <a:rPr lang="en-US" sz="1100" i="1" dirty="0">
                <a:solidFill>
                  <a:srgbClr val="0000FF"/>
                </a:solidFill>
              </a:rPr>
              <a:t> 11 &amp; 12, UU CK)</a:t>
            </a:r>
          </a:p>
        </p:txBody>
      </p:sp>
      <p:cxnSp>
        <p:nvCxnSpPr>
          <p:cNvPr id="61" name="Elbow Connector 60"/>
          <p:cNvCxnSpPr>
            <a:stCxn id="59" idx="3"/>
            <a:endCxn id="18" idx="2"/>
          </p:cNvCxnSpPr>
          <p:nvPr/>
        </p:nvCxnSpPr>
        <p:spPr>
          <a:xfrm flipH="1" flipV="1">
            <a:off x="7586636" y="1835973"/>
            <a:ext cx="703924" cy="2366430"/>
          </a:xfrm>
          <a:prstGeom prst="bentConnector4">
            <a:avLst>
              <a:gd name="adj1" fmla="val -32475"/>
              <a:gd name="adj2" fmla="val 80021"/>
            </a:avLst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399840" y="3893554"/>
            <a:ext cx="1088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0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Psl</a:t>
            </a:r>
            <a:r>
              <a:rPr lang="en-US" sz="1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24 </a:t>
            </a:r>
            <a:r>
              <a:rPr lang="en-US" sz="10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ayat</a:t>
            </a:r>
            <a:r>
              <a:rPr lang="en-US" sz="1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(5), </a:t>
            </a:r>
          </a:p>
          <a:p>
            <a:pPr algn="ctr"/>
            <a:r>
              <a:rPr lang="en-US" sz="1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UU CK)</a:t>
            </a:r>
            <a:endParaRPr lang="en-US" sz="1000" dirty="0"/>
          </a:p>
        </p:txBody>
      </p:sp>
      <p:sp>
        <p:nvSpPr>
          <p:cNvPr id="72" name="Rectangle 71"/>
          <p:cNvSpPr/>
          <p:nvPr/>
        </p:nvSpPr>
        <p:spPr>
          <a:xfrm>
            <a:off x="3492384" y="5557436"/>
            <a:ext cx="15981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0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Psl</a:t>
            </a:r>
            <a:r>
              <a:rPr lang="en-US" sz="1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1, </a:t>
            </a:r>
            <a:r>
              <a:rPr lang="en-US" sz="10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sz="1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35, UU CK) </a:t>
            </a:r>
            <a:endParaRPr lang="en-US" sz="1000" dirty="0"/>
          </a:p>
        </p:txBody>
      </p:sp>
      <p:sp>
        <p:nvSpPr>
          <p:cNvPr id="73" name="Rectangle 72"/>
          <p:cNvSpPr/>
          <p:nvPr/>
        </p:nvSpPr>
        <p:spPr>
          <a:xfrm>
            <a:off x="6511415" y="1845366"/>
            <a:ext cx="15981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0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Psl</a:t>
            </a:r>
            <a:r>
              <a:rPr lang="en-US" sz="1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63, UU CK) </a:t>
            </a:r>
            <a:endParaRPr lang="en-US" sz="10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ABB7-B431-473A-8A0B-7DA562FA44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53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237289"/>
            <a:ext cx="8261350" cy="5468145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err="1"/>
              <a:t>Pengaturan</a:t>
            </a:r>
            <a:r>
              <a:rPr lang="en-US" sz="3200" dirty="0"/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kewenangan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penerbitan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persetujuan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lingkungan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didasarkan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pada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kewenangan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penerbitan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Perizinan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Berusaha</a:t>
            </a:r>
            <a:r>
              <a:rPr lang="en-US" sz="3200" dirty="0"/>
              <a:t>;</a:t>
            </a:r>
          </a:p>
          <a:p>
            <a:r>
              <a:rPr lang="en-US" sz="3200" dirty="0" err="1"/>
              <a:t>Berbeda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konsep</a:t>
            </a:r>
            <a:r>
              <a:rPr lang="en-US" sz="3200" dirty="0"/>
              <a:t> </a:t>
            </a:r>
            <a:r>
              <a:rPr lang="en-US" sz="3200" dirty="0" err="1"/>
              <a:t>sebelumnya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Izin</a:t>
            </a:r>
            <a:r>
              <a:rPr lang="en-US" sz="3200" dirty="0"/>
              <a:t> </a:t>
            </a:r>
            <a:r>
              <a:rPr lang="en-US" sz="3200" dirty="0" err="1"/>
              <a:t>Lingkungan</a:t>
            </a:r>
            <a:r>
              <a:rPr lang="en-US" sz="3200" dirty="0"/>
              <a:t>;</a:t>
            </a:r>
          </a:p>
          <a:p>
            <a:r>
              <a:rPr lang="en-US" sz="3200" dirty="0" err="1"/>
              <a:t>Kewenangan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lagi</a:t>
            </a:r>
            <a:r>
              <a:rPr lang="en-US" sz="3200" dirty="0"/>
              <a:t> </a:t>
            </a:r>
            <a:r>
              <a:rPr lang="en-US" sz="3200" dirty="0" err="1"/>
              <a:t>berdasarkan</a:t>
            </a:r>
            <a:r>
              <a:rPr lang="en-US" sz="3200" dirty="0"/>
              <a:t> </a:t>
            </a:r>
            <a:r>
              <a:rPr lang="en-US" sz="3200" dirty="0" err="1"/>
              <a:t>pembagian</a:t>
            </a:r>
            <a:r>
              <a:rPr lang="en-US" sz="3200" dirty="0"/>
              <a:t> </a:t>
            </a:r>
            <a:r>
              <a:rPr lang="en-US" sz="3200" dirty="0" err="1"/>
              <a:t>kegiatan</a:t>
            </a:r>
            <a:r>
              <a:rPr lang="en-US" sz="3200" dirty="0"/>
              <a:t> </a:t>
            </a:r>
            <a:r>
              <a:rPr lang="en-US" sz="3200" dirty="0" err="1"/>
              <a:t>strategis</a:t>
            </a:r>
            <a:r>
              <a:rPr lang="en-US" sz="3200" dirty="0"/>
              <a:t> </a:t>
            </a:r>
            <a:r>
              <a:rPr lang="en-US" sz="3200" dirty="0" err="1"/>
              <a:t>Pusat</a:t>
            </a:r>
            <a:r>
              <a:rPr lang="en-US" sz="3200" dirty="0"/>
              <a:t>, </a:t>
            </a:r>
            <a:r>
              <a:rPr lang="en-US" sz="3200" dirty="0" err="1"/>
              <a:t>Provinsi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Kab</a:t>
            </a:r>
            <a:r>
              <a:rPr lang="en-US" sz="3200" dirty="0"/>
              <a:t>/Kota;</a:t>
            </a:r>
          </a:p>
          <a:p>
            <a:r>
              <a:rPr lang="en-US" sz="3200" dirty="0" err="1"/>
              <a:t>Pengaturan</a:t>
            </a:r>
            <a:r>
              <a:rPr lang="en-US" sz="3200" dirty="0"/>
              <a:t> </a:t>
            </a:r>
            <a:r>
              <a:rPr lang="en-US" sz="3200" b="1" dirty="0" err="1"/>
              <a:t>menyelaraskan</a:t>
            </a:r>
            <a:r>
              <a:rPr lang="en-US" sz="3200" dirty="0"/>
              <a:t> </a:t>
            </a:r>
            <a:r>
              <a:rPr lang="en-US" sz="3200" dirty="0" err="1"/>
              <a:t>kewenangan</a:t>
            </a:r>
            <a:r>
              <a:rPr lang="en-US" sz="3200" dirty="0"/>
              <a:t> </a:t>
            </a:r>
            <a:r>
              <a:rPr lang="en-US" sz="3200" dirty="0" err="1"/>
              <a:t>Persetujuan</a:t>
            </a:r>
            <a:r>
              <a:rPr lang="en-US" sz="3200" dirty="0"/>
              <a:t> </a:t>
            </a:r>
            <a:r>
              <a:rPr lang="en-US" sz="3200" dirty="0" err="1"/>
              <a:t>Lingkungan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Perizinan</a:t>
            </a:r>
            <a:r>
              <a:rPr lang="en-US" sz="3200" dirty="0"/>
              <a:t> </a:t>
            </a:r>
            <a:r>
              <a:rPr lang="en-US" sz="3200" dirty="0" err="1"/>
              <a:t>Berusaha</a:t>
            </a:r>
            <a:endParaRPr lang="en-US" sz="3200" dirty="0"/>
          </a:p>
          <a:p>
            <a:r>
              <a:rPr lang="en-US" sz="3200" dirty="0" err="1"/>
              <a:t>Kewenangan</a:t>
            </a:r>
            <a:r>
              <a:rPr lang="en-US" sz="3200" dirty="0"/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penerbitan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persetujuan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lingkungan</a:t>
            </a:r>
            <a:r>
              <a:rPr lang="en-US" sz="3200" dirty="0"/>
              <a:t>, </a:t>
            </a:r>
            <a:r>
              <a:rPr lang="en-US" sz="3200" b="1" dirty="0" err="1">
                <a:solidFill>
                  <a:srgbClr val="7030A0"/>
                </a:solidFill>
              </a:rPr>
              <a:t>penerbitan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perizinan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berusaha</a:t>
            </a:r>
            <a:r>
              <a:rPr lang="en-US" sz="3200" dirty="0"/>
              <a:t>, </a:t>
            </a:r>
            <a:r>
              <a:rPr lang="en-US" sz="3200" b="1" dirty="0" err="1">
                <a:solidFill>
                  <a:srgbClr val="7030A0"/>
                </a:solidFill>
              </a:rPr>
              <a:t>pengawasan</a:t>
            </a:r>
            <a:r>
              <a:rPr lang="en-US" sz="3200" dirty="0"/>
              <a:t> dan </a:t>
            </a:r>
            <a:r>
              <a:rPr lang="en-US" sz="3200" b="1" dirty="0" err="1">
                <a:solidFill>
                  <a:srgbClr val="7030A0"/>
                </a:solidFill>
              </a:rPr>
              <a:t>penerbitan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sanksi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administrasi</a:t>
            </a:r>
            <a:r>
              <a:rPr lang="en-US" sz="3200" dirty="0"/>
              <a:t> </a:t>
            </a:r>
            <a:r>
              <a:rPr lang="en-US" sz="3200" dirty="0" err="1"/>
              <a:t>didasarkan</a:t>
            </a:r>
            <a:r>
              <a:rPr lang="en-US" sz="3200" dirty="0"/>
              <a:t> pada </a:t>
            </a:r>
            <a:r>
              <a:rPr lang="en-US" sz="3200" b="1" dirty="0">
                <a:solidFill>
                  <a:srgbClr val="FF0000"/>
                </a:solidFill>
              </a:rPr>
              <a:t>KEWENANGAN PERIZINAN BERUSAHA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Menteri</a:t>
            </a:r>
          </a:p>
          <a:p>
            <a:pPr lvl="1"/>
            <a:r>
              <a:rPr lang="en-US" b="1" dirty="0" err="1">
                <a:solidFill>
                  <a:srgbClr val="FF0000"/>
                </a:solidFill>
              </a:rPr>
              <a:t>Gubernur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atau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dirty="0" err="1">
                <a:solidFill>
                  <a:srgbClr val="FF0000"/>
                </a:solidFill>
              </a:rPr>
              <a:t>Bupati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Walikota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6084"/>
            <a:ext cx="9144000" cy="108952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latin typeface="Impact" pitchFamily="34" charset="0"/>
              </a:defRPr>
            </a:lvl1pPr>
          </a:lstStyle>
          <a:p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kewenangan</a:t>
            </a:r>
            <a:r>
              <a:rPr lang="en-US" dirty="0"/>
              <a:t> </a:t>
            </a:r>
            <a:r>
              <a:rPr lang="en-US" dirty="0" err="1"/>
              <a:t>penerbitan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ABB7-B431-473A-8A0B-7DA562FA44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64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F1DA-2F47-894E-BE99-04316FEC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584" y="304800"/>
            <a:ext cx="8698832" cy="1905000"/>
          </a:xfr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pPr algn="ctr"/>
            <a:r>
              <a:rPr lang="en-US" sz="3600" b="1" dirty="0" err="1"/>
              <a:t>Untuk</a:t>
            </a:r>
            <a:r>
              <a:rPr lang="en-US" sz="3600" b="1" dirty="0"/>
              <a:t> </a:t>
            </a:r>
            <a:r>
              <a:rPr lang="en-US" sz="3600" b="1" dirty="0" err="1"/>
              <a:t>memulai</a:t>
            </a:r>
            <a:r>
              <a:rPr lang="en-US" sz="3600" b="1" dirty="0"/>
              <a:t> dan </a:t>
            </a:r>
            <a:r>
              <a:rPr lang="en-US" sz="3600" b="1" dirty="0" err="1"/>
              <a:t>melakukan</a:t>
            </a:r>
            <a:r>
              <a:rPr lang="en-US" sz="3600" b="1" dirty="0"/>
              <a:t> </a:t>
            </a:r>
            <a:r>
              <a:rPr lang="en-US" sz="3600" b="1" dirty="0" err="1"/>
              <a:t>kegiatan</a:t>
            </a:r>
            <a:r>
              <a:rPr lang="en-US" sz="3600" b="1" dirty="0"/>
              <a:t> </a:t>
            </a:r>
            <a:r>
              <a:rPr lang="en-US" sz="3600" b="1" dirty="0" err="1"/>
              <a:t>usaha</a:t>
            </a:r>
            <a:r>
              <a:rPr lang="en-US" sz="3600" b="1" dirty="0"/>
              <a:t>, </a:t>
            </a:r>
            <a:r>
              <a:rPr lang="en-US" sz="3600" b="1" dirty="0" err="1"/>
              <a:t>pelaku</a:t>
            </a:r>
            <a:r>
              <a:rPr lang="en-US" sz="3600" b="1" dirty="0"/>
              <a:t> </a:t>
            </a:r>
            <a:r>
              <a:rPr lang="en-US" sz="3600" b="1" dirty="0" err="1"/>
              <a:t>usaha</a:t>
            </a:r>
            <a:r>
              <a:rPr lang="en-US" sz="3600" b="1" dirty="0"/>
              <a:t> </a:t>
            </a:r>
            <a:r>
              <a:rPr lang="en-US" sz="3600" b="1" dirty="0" err="1"/>
              <a:t>wajib</a:t>
            </a:r>
            <a:r>
              <a:rPr lang="en-US" sz="3600" b="1" dirty="0"/>
              <a:t> </a:t>
            </a:r>
            <a:r>
              <a:rPr lang="en-US" sz="3600" b="1" dirty="0" err="1"/>
              <a:t>memenuhi</a:t>
            </a:r>
            <a:r>
              <a:rPr lang="en-US" sz="3600" b="1" dirty="0"/>
              <a:t>;</a:t>
            </a:r>
            <a:br>
              <a:rPr lang="en-US" sz="3600" b="1" dirty="0"/>
            </a:br>
            <a:r>
              <a:rPr lang="en-US" sz="3600" b="1" dirty="0"/>
              <a:t>(UU 11 2020 </a:t>
            </a:r>
            <a:r>
              <a:rPr lang="en-US" sz="3600" b="1" dirty="0" err="1"/>
              <a:t>pasal</a:t>
            </a:r>
            <a:r>
              <a:rPr lang="en-US" sz="3600" b="1" dirty="0"/>
              <a:t> 13 &amp; PP 5 2021 </a:t>
            </a:r>
            <a:r>
              <a:rPr lang="en-US" sz="3600" b="1" dirty="0" err="1"/>
              <a:t>pasal</a:t>
            </a:r>
            <a:r>
              <a:rPr lang="en-US" sz="3600" b="1" dirty="0"/>
              <a:t> 4,5)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BFEA2-18B5-4041-BFAB-F373D4C63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584" y="2590800"/>
            <a:ext cx="8698832" cy="3409950"/>
          </a:xfr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4">
                <a:lumMod val="20000"/>
                <a:lumOff val="80000"/>
              </a:schemeClr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err="1"/>
              <a:t>Persyaratan</a:t>
            </a:r>
            <a:r>
              <a:rPr lang="en-US" sz="4000" dirty="0"/>
              <a:t> </a:t>
            </a:r>
            <a:r>
              <a:rPr lang="en-US" sz="4000" dirty="0" err="1"/>
              <a:t>dasar</a:t>
            </a:r>
            <a:r>
              <a:rPr lang="en-US" sz="4000" dirty="0"/>
              <a:t> </a:t>
            </a:r>
            <a:r>
              <a:rPr lang="en-US" sz="4000" dirty="0" err="1"/>
              <a:t>perizinan</a:t>
            </a:r>
            <a:r>
              <a:rPr lang="en-US" sz="4000" dirty="0"/>
              <a:t> </a:t>
            </a:r>
            <a:r>
              <a:rPr lang="en-US" sz="4000" dirty="0" err="1"/>
              <a:t>berusaha</a:t>
            </a:r>
            <a:endParaRPr lang="en-US" sz="4000" dirty="0"/>
          </a:p>
          <a:p>
            <a:pPr marL="914400" lvl="1" indent="-514350">
              <a:buFont typeface="+mj-lt"/>
              <a:buAutoNum type="alphaLcParenR"/>
            </a:pPr>
            <a:r>
              <a:rPr lang="en-US" sz="3600" dirty="0" err="1"/>
              <a:t>Kesesuaian</a:t>
            </a:r>
            <a:r>
              <a:rPr lang="en-US" sz="3600" dirty="0"/>
              <a:t> </a:t>
            </a:r>
            <a:r>
              <a:rPr lang="en-US" sz="3600" dirty="0" err="1"/>
              <a:t>kegiatan</a:t>
            </a:r>
            <a:r>
              <a:rPr lang="en-US" sz="3600" dirty="0"/>
              <a:t> </a:t>
            </a:r>
            <a:r>
              <a:rPr lang="en-US" sz="3600" dirty="0" err="1"/>
              <a:t>pemanfaatan</a:t>
            </a:r>
            <a:r>
              <a:rPr lang="en-US" sz="3600" dirty="0"/>
              <a:t> </a:t>
            </a:r>
            <a:r>
              <a:rPr lang="en-US" sz="3600" dirty="0" err="1"/>
              <a:t>ruang</a:t>
            </a:r>
            <a:endParaRPr lang="en-US" sz="3600" dirty="0"/>
          </a:p>
          <a:p>
            <a:pPr marL="914400" lvl="1" indent="-514350">
              <a:buFont typeface="+mj-lt"/>
              <a:buAutoNum type="alphaLcParenR"/>
            </a:pPr>
            <a:r>
              <a:rPr lang="en-US" sz="3600" b="1" dirty="0" err="1">
                <a:solidFill>
                  <a:srgbClr val="FF0000"/>
                </a:solidFill>
              </a:rPr>
              <a:t>Persetujuan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lingkungan</a:t>
            </a:r>
            <a:endParaRPr lang="en-US" sz="3600" b="1" dirty="0">
              <a:solidFill>
                <a:srgbClr val="FF0000"/>
              </a:solidFill>
            </a:endParaRPr>
          </a:p>
          <a:p>
            <a:pPr marL="914400" lvl="1" indent="-514350">
              <a:buFont typeface="+mj-lt"/>
              <a:buAutoNum type="alphaLcParenR"/>
            </a:pPr>
            <a:r>
              <a:rPr lang="en-US" sz="3600" dirty="0" err="1"/>
              <a:t>Persetujuan</a:t>
            </a:r>
            <a:r>
              <a:rPr lang="en-US" sz="3600" dirty="0"/>
              <a:t> </a:t>
            </a:r>
            <a:r>
              <a:rPr lang="en-US" sz="3600" dirty="0" err="1"/>
              <a:t>bangunan</a:t>
            </a:r>
            <a:r>
              <a:rPr lang="en-US" sz="3600" dirty="0"/>
              <a:t> </a:t>
            </a:r>
            <a:r>
              <a:rPr lang="en-US" sz="3600" dirty="0" err="1"/>
              <a:t>gedung</a:t>
            </a:r>
            <a:endParaRPr lang="en-US" sz="3600" dirty="0"/>
          </a:p>
          <a:p>
            <a:pPr marL="914400" lvl="1" indent="-514350">
              <a:buFont typeface="+mj-lt"/>
              <a:buAutoNum type="alphaLcParenR"/>
            </a:pPr>
            <a:r>
              <a:rPr lang="en-US" sz="3600" dirty="0" err="1"/>
              <a:t>Sertifikat</a:t>
            </a:r>
            <a:r>
              <a:rPr lang="en-US" sz="3600" dirty="0"/>
              <a:t> </a:t>
            </a:r>
            <a:r>
              <a:rPr lang="en-US" sz="3600" dirty="0" err="1"/>
              <a:t>laik</a:t>
            </a:r>
            <a:r>
              <a:rPr lang="en-US" sz="3600" dirty="0"/>
              <a:t> </a:t>
            </a:r>
            <a:r>
              <a:rPr lang="en-US" sz="3600" dirty="0" err="1"/>
              <a:t>fungsi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4000" dirty="0" err="1"/>
              <a:t>Perizinan</a:t>
            </a:r>
            <a:r>
              <a:rPr lang="en-US" sz="4000" dirty="0"/>
              <a:t> </a:t>
            </a:r>
            <a:r>
              <a:rPr lang="en-US" sz="4000" dirty="0" err="1"/>
              <a:t>berusaha</a:t>
            </a:r>
            <a:r>
              <a:rPr lang="en-US" sz="4000" dirty="0"/>
              <a:t> </a:t>
            </a:r>
            <a:r>
              <a:rPr lang="en-US" sz="4000" dirty="0" err="1"/>
              <a:t>berbasis</a:t>
            </a:r>
            <a:r>
              <a:rPr lang="en-US" sz="4000" dirty="0"/>
              <a:t> </a:t>
            </a:r>
            <a:r>
              <a:rPr lang="en-US" sz="4000" dirty="0" err="1"/>
              <a:t>resiko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28948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C1A00D-024D-7D47-AB93-D56610D6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787" y="485775"/>
            <a:ext cx="9496425" cy="1063624"/>
          </a:xfr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pPr algn="ctr"/>
            <a:r>
              <a:rPr lang="en-US" sz="4000" b="1" dirty="0" err="1"/>
              <a:t>Perizinan</a:t>
            </a:r>
            <a:r>
              <a:rPr lang="en-US" sz="4000" b="1" dirty="0"/>
              <a:t> </a:t>
            </a:r>
            <a:r>
              <a:rPr lang="en-US" sz="4000" b="1" dirty="0" err="1"/>
              <a:t>Berusaha</a:t>
            </a:r>
            <a:r>
              <a:rPr lang="en-US" sz="4000" b="1" dirty="0"/>
              <a:t> </a:t>
            </a:r>
            <a:r>
              <a:rPr lang="en-US" sz="4000" b="1" dirty="0" err="1"/>
              <a:t>Berbasis</a:t>
            </a:r>
            <a:r>
              <a:rPr lang="en-US" sz="4000" b="1" dirty="0"/>
              <a:t> </a:t>
            </a:r>
            <a:r>
              <a:rPr lang="en-US" sz="4000" b="1" dirty="0" err="1"/>
              <a:t>Risiko</a:t>
            </a:r>
            <a:r>
              <a:rPr lang="en-US" sz="4000" b="1" dirty="0"/>
              <a:t> </a:t>
            </a:r>
            <a:r>
              <a:rPr lang="en-US" sz="4000" b="1" dirty="0" err="1"/>
              <a:t>mengatur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[PP 5 2021]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3E80C3-721E-574A-B462-1B129BF6A2C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en-US" sz="3200" dirty="0"/>
              <a:t>Kode KBLI/KBLI </a:t>
            </a:r>
            <a:r>
              <a:rPr lang="en-US" sz="3200" dirty="0" err="1"/>
              <a:t>terkait</a:t>
            </a:r>
            <a:r>
              <a:rPr lang="en-US" sz="3200" dirty="0"/>
              <a:t>, </a:t>
            </a:r>
            <a:r>
              <a:rPr lang="en-US" sz="3200" dirty="0" err="1"/>
              <a:t>judul</a:t>
            </a:r>
            <a:r>
              <a:rPr lang="en-US" sz="3200" dirty="0"/>
              <a:t> KBLI, </a:t>
            </a:r>
            <a:r>
              <a:rPr lang="en-US" sz="3200" dirty="0" err="1"/>
              <a:t>ruang</a:t>
            </a:r>
            <a:r>
              <a:rPr lang="en-US" sz="3200" dirty="0"/>
              <a:t> </a:t>
            </a:r>
            <a:r>
              <a:rPr lang="en-US" sz="3200" dirty="0" err="1"/>
              <a:t>lingkup</a:t>
            </a:r>
            <a:r>
              <a:rPr lang="en-US" sz="3200" dirty="0"/>
              <a:t> </a:t>
            </a:r>
            <a:r>
              <a:rPr lang="en-US" sz="3200" dirty="0" err="1"/>
              <a:t>kegiatan</a:t>
            </a:r>
            <a:r>
              <a:rPr lang="en-US" sz="3200" dirty="0"/>
              <a:t>, parameter </a:t>
            </a:r>
            <a:r>
              <a:rPr lang="en-US" sz="3200" dirty="0" err="1"/>
              <a:t>risiko</a:t>
            </a:r>
            <a:r>
              <a:rPr lang="en-US" sz="3200" dirty="0"/>
              <a:t>, </a:t>
            </a:r>
            <a:r>
              <a:rPr lang="en-US" sz="3200" dirty="0" err="1"/>
              <a:t>tingkat</a:t>
            </a:r>
            <a:r>
              <a:rPr lang="en-US" sz="3200" dirty="0"/>
              <a:t> </a:t>
            </a:r>
            <a:r>
              <a:rPr lang="en-US" sz="3200" dirty="0" err="1"/>
              <a:t>risiko</a:t>
            </a:r>
            <a:r>
              <a:rPr lang="en-US" sz="3200" dirty="0"/>
              <a:t>, </a:t>
            </a:r>
            <a:r>
              <a:rPr lang="en-US" sz="3200" dirty="0" err="1"/>
              <a:t>Perizinan</a:t>
            </a:r>
            <a:r>
              <a:rPr lang="en-US" sz="3200" dirty="0"/>
              <a:t> </a:t>
            </a:r>
            <a:r>
              <a:rPr lang="en-US" sz="3200" dirty="0" err="1"/>
              <a:t>Berusaha</a:t>
            </a:r>
            <a:r>
              <a:rPr lang="en-US" sz="3200" dirty="0"/>
              <a:t>, </a:t>
            </a:r>
            <a:r>
              <a:rPr lang="en-US" sz="3200" dirty="0" err="1"/>
              <a:t>jangka</a:t>
            </a:r>
            <a:r>
              <a:rPr lang="en-US" sz="3200" dirty="0"/>
              <a:t> </a:t>
            </a:r>
            <a:r>
              <a:rPr lang="en-US" sz="3200" dirty="0" err="1"/>
              <a:t>waktu</a:t>
            </a:r>
            <a:r>
              <a:rPr lang="en-US" sz="3200" dirty="0"/>
              <a:t>, masa </a:t>
            </a:r>
            <a:r>
              <a:rPr lang="en-US" sz="3200" dirty="0" err="1"/>
              <a:t>berlaku</a:t>
            </a:r>
            <a:r>
              <a:rPr lang="en-US" sz="3200" dirty="0"/>
              <a:t> dan </a:t>
            </a:r>
            <a:r>
              <a:rPr lang="en-US" sz="3200" b="1" dirty="0">
                <a:solidFill>
                  <a:srgbClr val="FF0000"/>
                </a:solidFill>
                <a:latin typeface="NOTEWORTHY LIGHT" panose="02000400000000000000" pitchFamily="2" charset="77"/>
                <a:ea typeface="NOTEWORTHY LIGHT" panose="02000400000000000000" pitchFamily="2" charset="77"/>
                <a:cs typeface="Ayuthaya" pitchFamily="2" charset="-34"/>
              </a:rPr>
              <a:t>KEWENANGAN PERIZINAN BERUSAHA</a:t>
            </a:r>
          </a:p>
          <a:p>
            <a:r>
              <a:rPr lang="en-US" sz="3200" dirty="0" err="1"/>
              <a:t>Persyaratan</a:t>
            </a:r>
            <a:r>
              <a:rPr lang="en-US" sz="3200" dirty="0"/>
              <a:t>/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kewajiban</a:t>
            </a:r>
            <a:r>
              <a:rPr lang="en-US" sz="3200" dirty="0"/>
              <a:t> </a:t>
            </a:r>
            <a:r>
              <a:rPr lang="en-US" sz="3200" dirty="0" err="1"/>
              <a:t>Perizinan</a:t>
            </a:r>
            <a:r>
              <a:rPr lang="en-US" sz="3200" dirty="0"/>
              <a:t> </a:t>
            </a:r>
            <a:r>
              <a:rPr lang="en-US" sz="3200" dirty="0" err="1"/>
              <a:t>Berusaha</a:t>
            </a:r>
            <a:r>
              <a:rPr lang="en-US" sz="3200" dirty="0"/>
              <a:t> </a:t>
            </a:r>
            <a:r>
              <a:rPr lang="en-US" sz="3200" dirty="0" err="1"/>
              <a:t>Berbasis</a:t>
            </a:r>
            <a:r>
              <a:rPr lang="en-US" sz="3200" dirty="0"/>
              <a:t> </a:t>
            </a:r>
            <a:r>
              <a:rPr lang="en-US" sz="3200" dirty="0" err="1"/>
              <a:t>Risiko</a:t>
            </a:r>
            <a:endParaRPr lang="en-US" sz="3200" dirty="0"/>
          </a:p>
          <a:p>
            <a:r>
              <a:rPr lang="en-US" sz="3200" dirty="0" err="1"/>
              <a:t>Pedoman</a:t>
            </a:r>
            <a:r>
              <a:rPr lang="en-US" sz="3200" dirty="0"/>
              <a:t> </a:t>
            </a:r>
            <a:r>
              <a:rPr lang="en-US" sz="3200" dirty="0" err="1"/>
              <a:t>Perizinan</a:t>
            </a:r>
            <a:r>
              <a:rPr lang="en-US" sz="3200" dirty="0"/>
              <a:t> </a:t>
            </a:r>
            <a:r>
              <a:rPr lang="en-US" sz="3200" dirty="0" err="1"/>
              <a:t>Berusaha</a:t>
            </a:r>
            <a:r>
              <a:rPr lang="en-US" sz="3200" dirty="0"/>
              <a:t> </a:t>
            </a:r>
            <a:r>
              <a:rPr lang="en-US" sz="3200" dirty="0" err="1"/>
              <a:t>Berbasis</a:t>
            </a:r>
            <a:r>
              <a:rPr lang="en-US" sz="3200" dirty="0"/>
              <a:t> </a:t>
            </a:r>
            <a:r>
              <a:rPr lang="en-US" sz="3200" dirty="0" err="1"/>
              <a:t>Risiko</a:t>
            </a:r>
            <a:endParaRPr lang="en-US" sz="3200" dirty="0"/>
          </a:p>
          <a:p>
            <a:r>
              <a:rPr lang="en-US" sz="3200" dirty="0" err="1"/>
              <a:t>Standar</a:t>
            </a:r>
            <a:r>
              <a:rPr lang="en-US" sz="3200" dirty="0"/>
              <a:t> </a:t>
            </a:r>
            <a:r>
              <a:rPr lang="en-US" sz="3200" dirty="0" err="1"/>
              <a:t>kegiatan</a:t>
            </a:r>
            <a:r>
              <a:rPr lang="en-US" sz="3200" dirty="0"/>
              <a:t> </a:t>
            </a:r>
            <a:r>
              <a:rPr lang="en-US" sz="3200" dirty="0" err="1"/>
              <a:t>usaha</a:t>
            </a:r>
            <a:r>
              <a:rPr lang="en-US" sz="3200" dirty="0"/>
              <a:t> dan/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standar</a:t>
            </a:r>
            <a:r>
              <a:rPr lang="en-US" sz="3200" dirty="0"/>
              <a:t> </a:t>
            </a:r>
            <a:r>
              <a:rPr lang="en-US" sz="3200" dirty="0" err="1"/>
              <a:t>produk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9524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F2A6-DC5B-2B4D-B9E8-10A5A344B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352" y="205184"/>
            <a:ext cx="9611296" cy="1027113"/>
          </a:xfr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019202374">
                  <a:custGeom>
                    <a:avLst/>
                    <a:gdLst>
                      <a:gd name="connsiteX0" fmla="*/ 0 w 9611296"/>
                      <a:gd name="connsiteY0" fmla="*/ 0 h 1027113"/>
                      <a:gd name="connsiteX1" fmla="*/ 565370 w 9611296"/>
                      <a:gd name="connsiteY1" fmla="*/ 0 h 1027113"/>
                      <a:gd name="connsiteX2" fmla="*/ 1130741 w 9611296"/>
                      <a:gd name="connsiteY2" fmla="*/ 0 h 1027113"/>
                      <a:gd name="connsiteX3" fmla="*/ 1407772 w 9611296"/>
                      <a:gd name="connsiteY3" fmla="*/ 0 h 1027113"/>
                      <a:gd name="connsiteX4" fmla="*/ 1973143 w 9611296"/>
                      <a:gd name="connsiteY4" fmla="*/ 0 h 1027113"/>
                      <a:gd name="connsiteX5" fmla="*/ 2250174 w 9611296"/>
                      <a:gd name="connsiteY5" fmla="*/ 0 h 1027113"/>
                      <a:gd name="connsiteX6" fmla="*/ 2911657 w 9611296"/>
                      <a:gd name="connsiteY6" fmla="*/ 0 h 1027113"/>
                      <a:gd name="connsiteX7" fmla="*/ 3284802 w 9611296"/>
                      <a:gd name="connsiteY7" fmla="*/ 0 h 1027113"/>
                      <a:gd name="connsiteX8" fmla="*/ 3754059 w 9611296"/>
                      <a:gd name="connsiteY8" fmla="*/ 0 h 1027113"/>
                      <a:gd name="connsiteX9" fmla="*/ 4127204 w 9611296"/>
                      <a:gd name="connsiteY9" fmla="*/ 0 h 1027113"/>
                      <a:gd name="connsiteX10" fmla="*/ 4692574 w 9611296"/>
                      <a:gd name="connsiteY10" fmla="*/ 0 h 1027113"/>
                      <a:gd name="connsiteX11" fmla="*/ 5450170 w 9611296"/>
                      <a:gd name="connsiteY11" fmla="*/ 0 h 1027113"/>
                      <a:gd name="connsiteX12" fmla="*/ 6207766 w 9611296"/>
                      <a:gd name="connsiteY12" fmla="*/ 0 h 1027113"/>
                      <a:gd name="connsiteX13" fmla="*/ 6677024 w 9611296"/>
                      <a:gd name="connsiteY13" fmla="*/ 0 h 1027113"/>
                      <a:gd name="connsiteX14" fmla="*/ 7242394 w 9611296"/>
                      <a:gd name="connsiteY14" fmla="*/ 0 h 1027113"/>
                      <a:gd name="connsiteX15" fmla="*/ 7807765 w 9611296"/>
                      <a:gd name="connsiteY15" fmla="*/ 0 h 1027113"/>
                      <a:gd name="connsiteX16" fmla="*/ 8373135 w 9611296"/>
                      <a:gd name="connsiteY16" fmla="*/ 0 h 1027113"/>
                      <a:gd name="connsiteX17" fmla="*/ 8650166 w 9611296"/>
                      <a:gd name="connsiteY17" fmla="*/ 0 h 1027113"/>
                      <a:gd name="connsiteX18" fmla="*/ 9611296 w 9611296"/>
                      <a:gd name="connsiteY18" fmla="*/ 0 h 1027113"/>
                      <a:gd name="connsiteX19" fmla="*/ 9611296 w 9611296"/>
                      <a:gd name="connsiteY19" fmla="*/ 503285 h 1027113"/>
                      <a:gd name="connsiteX20" fmla="*/ 9611296 w 9611296"/>
                      <a:gd name="connsiteY20" fmla="*/ 1027113 h 1027113"/>
                      <a:gd name="connsiteX21" fmla="*/ 9142039 w 9611296"/>
                      <a:gd name="connsiteY21" fmla="*/ 1027113 h 1027113"/>
                      <a:gd name="connsiteX22" fmla="*/ 8384442 w 9611296"/>
                      <a:gd name="connsiteY22" fmla="*/ 1027113 h 1027113"/>
                      <a:gd name="connsiteX23" fmla="*/ 8107411 w 9611296"/>
                      <a:gd name="connsiteY23" fmla="*/ 1027113 h 1027113"/>
                      <a:gd name="connsiteX24" fmla="*/ 7445928 w 9611296"/>
                      <a:gd name="connsiteY24" fmla="*/ 1027113 h 1027113"/>
                      <a:gd name="connsiteX25" fmla="*/ 7168896 w 9611296"/>
                      <a:gd name="connsiteY25" fmla="*/ 1027113 h 1027113"/>
                      <a:gd name="connsiteX26" fmla="*/ 6699639 w 9611296"/>
                      <a:gd name="connsiteY26" fmla="*/ 1027113 h 1027113"/>
                      <a:gd name="connsiteX27" fmla="*/ 6134268 w 9611296"/>
                      <a:gd name="connsiteY27" fmla="*/ 1027113 h 1027113"/>
                      <a:gd name="connsiteX28" fmla="*/ 5472785 w 9611296"/>
                      <a:gd name="connsiteY28" fmla="*/ 1027113 h 1027113"/>
                      <a:gd name="connsiteX29" fmla="*/ 4715189 w 9611296"/>
                      <a:gd name="connsiteY29" fmla="*/ 1027113 h 1027113"/>
                      <a:gd name="connsiteX30" fmla="*/ 3957592 w 9611296"/>
                      <a:gd name="connsiteY30" fmla="*/ 1027113 h 1027113"/>
                      <a:gd name="connsiteX31" fmla="*/ 3392222 w 9611296"/>
                      <a:gd name="connsiteY31" fmla="*/ 1027113 h 1027113"/>
                      <a:gd name="connsiteX32" fmla="*/ 2634626 w 9611296"/>
                      <a:gd name="connsiteY32" fmla="*/ 1027113 h 1027113"/>
                      <a:gd name="connsiteX33" fmla="*/ 2261481 w 9611296"/>
                      <a:gd name="connsiteY33" fmla="*/ 1027113 h 1027113"/>
                      <a:gd name="connsiteX34" fmla="*/ 1503885 w 9611296"/>
                      <a:gd name="connsiteY34" fmla="*/ 1027113 h 1027113"/>
                      <a:gd name="connsiteX35" fmla="*/ 1034628 w 9611296"/>
                      <a:gd name="connsiteY35" fmla="*/ 1027113 h 1027113"/>
                      <a:gd name="connsiteX36" fmla="*/ 661483 w 9611296"/>
                      <a:gd name="connsiteY36" fmla="*/ 1027113 h 1027113"/>
                      <a:gd name="connsiteX37" fmla="*/ 0 w 9611296"/>
                      <a:gd name="connsiteY37" fmla="*/ 1027113 h 1027113"/>
                      <a:gd name="connsiteX38" fmla="*/ 0 w 9611296"/>
                      <a:gd name="connsiteY38" fmla="*/ 513557 h 1027113"/>
                      <a:gd name="connsiteX39" fmla="*/ 0 w 9611296"/>
                      <a:gd name="connsiteY39" fmla="*/ 0 h 1027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9611296" h="1027113" fill="none" extrusionOk="0">
                        <a:moveTo>
                          <a:pt x="0" y="0"/>
                        </a:moveTo>
                        <a:cubicBezTo>
                          <a:pt x="246008" y="-61347"/>
                          <a:pt x="435400" y="38344"/>
                          <a:pt x="565370" y="0"/>
                        </a:cubicBezTo>
                        <a:cubicBezTo>
                          <a:pt x="695340" y="-38344"/>
                          <a:pt x="863815" y="58990"/>
                          <a:pt x="1130741" y="0"/>
                        </a:cubicBezTo>
                        <a:cubicBezTo>
                          <a:pt x="1397667" y="-58990"/>
                          <a:pt x="1278380" y="28150"/>
                          <a:pt x="1407772" y="0"/>
                        </a:cubicBezTo>
                        <a:cubicBezTo>
                          <a:pt x="1537164" y="-28150"/>
                          <a:pt x="1819534" y="45326"/>
                          <a:pt x="1973143" y="0"/>
                        </a:cubicBezTo>
                        <a:cubicBezTo>
                          <a:pt x="2126752" y="-45326"/>
                          <a:pt x="2114272" y="11398"/>
                          <a:pt x="2250174" y="0"/>
                        </a:cubicBezTo>
                        <a:cubicBezTo>
                          <a:pt x="2386076" y="-11398"/>
                          <a:pt x="2677215" y="39144"/>
                          <a:pt x="2911657" y="0"/>
                        </a:cubicBezTo>
                        <a:cubicBezTo>
                          <a:pt x="3146099" y="-39144"/>
                          <a:pt x="3105413" y="16831"/>
                          <a:pt x="3284802" y="0"/>
                        </a:cubicBezTo>
                        <a:cubicBezTo>
                          <a:pt x="3464192" y="-16831"/>
                          <a:pt x="3623248" y="7677"/>
                          <a:pt x="3754059" y="0"/>
                        </a:cubicBezTo>
                        <a:cubicBezTo>
                          <a:pt x="3884870" y="-7677"/>
                          <a:pt x="3962613" y="25967"/>
                          <a:pt x="4127204" y="0"/>
                        </a:cubicBezTo>
                        <a:cubicBezTo>
                          <a:pt x="4291795" y="-25967"/>
                          <a:pt x="4556861" y="40739"/>
                          <a:pt x="4692574" y="0"/>
                        </a:cubicBezTo>
                        <a:cubicBezTo>
                          <a:pt x="4828287" y="-40739"/>
                          <a:pt x="5109242" y="6630"/>
                          <a:pt x="5450170" y="0"/>
                        </a:cubicBezTo>
                        <a:cubicBezTo>
                          <a:pt x="5791098" y="-6630"/>
                          <a:pt x="5864299" y="57890"/>
                          <a:pt x="6207766" y="0"/>
                        </a:cubicBezTo>
                        <a:cubicBezTo>
                          <a:pt x="6551233" y="-57890"/>
                          <a:pt x="6531735" y="42206"/>
                          <a:pt x="6677024" y="0"/>
                        </a:cubicBezTo>
                        <a:cubicBezTo>
                          <a:pt x="6822313" y="-42206"/>
                          <a:pt x="6985457" y="31243"/>
                          <a:pt x="7242394" y="0"/>
                        </a:cubicBezTo>
                        <a:cubicBezTo>
                          <a:pt x="7499331" y="-31243"/>
                          <a:pt x="7646712" y="21747"/>
                          <a:pt x="7807765" y="0"/>
                        </a:cubicBezTo>
                        <a:cubicBezTo>
                          <a:pt x="7968818" y="-21747"/>
                          <a:pt x="8245972" y="33091"/>
                          <a:pt x="8373135" y="0"/>
                        </a:cubicBezTo>
                        <a:cubicBezTo>
                          <a:pt x="8500298" y="-33091"/>
                          <a:pt x="8516149" y="16807"/>
                          <a:pt x="8650166" y="0"/>
                        </a:cubicBezTo>
                        <a:cubicBezTo>
                          <a:pt x="8784183" y="-16807"/>
                          <a:pt x="9252392" y="30471"/>
                          <a:pt x="9611296" y="0"/>
                        </a:cubicBezTo>
                        <a:cubicBezTo>
                          <a:pt x="9620393" y="170617"/>
                          <a:pt x="9591170" y="321977"/>
                          <a:pt x="9611296" y="503285"/>
                        </a:cubicBezTo>
                        <a:cubicBezTo>
                          <a:pt x="9631422" y="684594"/>
                          <a:pt x="9573331" y="843173"/>
                          <a:pt x="9611296" y="1027113"/>
                        </a:cubicBezTo>
                        <a:cubicBezTo>
                          <a:pt x="9483770" y="1036606"/>
                          <a:pt x="9353613" y="998152"/>
                          <a:pt x="9142039" y="1027113"/>
                        </a:cubicBezTo>
                        <a:cubicBezTo>
                          <a:pt x="8930465" y="1056074"/>
                          <a:pt x="8677232" y="966647"/>
                          <a:pt x="8384442" y="1027113"/>
                        </a:cubicBezTo>
                        <a:cubicBezTo>
                          <a:pt x="8091652" y="1087579"/>
                          <a:pt x="8164504" y="1011064"/>
                          <a:pt x="8107411" y="1027113"/>
                        </a:cubicBezTo>
                        <a:cubicBezTo>
                          <a:pt x="8050318" y="1043162"/>
                          <a:pt x="7646088" y="1004031"/>
                          <a:pt x="7445928" y="1027113"/>
                        </a:cubicBezTo>
                        <a:cubicBezTo>
                          <a:pt x="7245768" y="1050195"/>
                          <a:pt x="7227909" y="1000756"/>
                          <a:pt x="7168896" y="1027113"/>
                        </a:cubicBezTo>
                        <a:cubicBezTo>
                          <a:pt x="7109883" y="1053470"/>
                          <a:pt x="6836138" y="997390"/>
                          <a:pt x="6699639" y="1027113"/>
                        </a:cubicBezTo>
                        <a:cubicBezTo>
                          <a:pt x="6563140" y="1056836"/>
                          <a:pt x="6301755" y="987816"/>
                          <a:pt x="6134268" y="1027113"/>
                        </a:cubicBezTo>
                        <a:cubicBezTo>
                          <a:pt x="5966781" y="1066410"/>
                          <a:pt x="5713010" y="1027017"/>
                          <a:pt x="5472785" y="1027113"/>
                        </a:cubicBezTo>
                        <a:cubicBezTo>
                          <a:pt x="5232560" y="1027209"/>
                          <a:pt x="4992977" y="970011"/>
                          <a:pt x="4715189" y="1027113"/>
                        </a:cubicBezTo>
                        <a:cubicBezTo>
                          <a:pt x="4437401" y="1084215"/>
                          <a:pt x="4306701" y="984618"/>
                          <a:pt x="3957592" y="1027113"/>
                        </a:cubicBezTo>
                        <a:cubicBezTo>
                          <a:pt x="3608483" y="1069608"/>
                          <a:pt x="3591061" y="988563"/>
                          <a:pt x="3392222" y="1027113"/>
                        </a:cubicBezTo>
                        <a:cubicBezTo>
                          <a:pt x="3193383" y="1065663"/>
                          <a:pt x="2797841" y="947896"/>
                          <a:pt x="2634626" y="1027113"/>
                        </a:cubicBezTo>
                        <a:cubicBezTo>
                          <a:pt x="2471411" y="1106330"/>
                          <a:pt x="2360097" y="1026975"/>
                          <a:pt x="2261481" y="1027113"/>
                        </a:cubicBezTo>
                        <a:cubicBezTo>
                          <a:pt x="2162866" y="1027251"/>
                          <a:pt x="1687073" y="1008304"/>
                          <a:pt x="1503885" y="1027113"/>
                        </a:cubicBezTo>
                        <a:cubicBezTo>
                          <a:pt x="1320697" y="1045922"/>
                          <a:pt x="1237037" y="1016108"/>
                          <a:pt x="1034628" y="1027113"/>
                        </a:cubicBezTo>
                        <a:cubicBezTo>
                          <a:pt x="832219" y="1038118"/>
                          <a:pt x="846345" y="1008752"/>
                          <a:pt x="661483" y="1027113"/>
                        </a:cubicBezTo>
                        <a:cubicBezTo>
                          <a:pt x="476622" y="1045474"/>
                          <a:pt x="276716" y="957473"/>
                          <a:pt x="0" y="1027113"/>
                        </a:cubicBezTo>
                        <a:cubicBezTo>
                          <a:pt x="-14024" y="773654"/>
                          <a:pt x="4717" y="711672"/>
                          <a:pt x="0" y="513557"/>
                        </a:cubicBezTo>
                        <a:cubicBezTo>
                          <a:pt x="-4717" y="315442"/>
                          <a:pt x="40522" y="164904"/>
                          <a:pt x="0" y="0"/>
                        </a:cubicBezTo>
                        <a:close/>
                      </a:path>
                      <a:path w="9611296" h="1027113" stroke="0" extrusionOk="0">
                        <a:moveTo>
                          <a:pt x="0" y="0"/>
                        </a:moveTo>
                        <a:cubicBezTo>
                          <a:pt x="100316" y="-42196"/>
                          <a:pt x="284239" y="23895"/>
                          <a:pt x="373144" y="0"/>
                        </a:cubicBezTo>
                        <a:cubicBezTo>
                          <a:pt x="462049" y="-23895"/>
                          <a:pt x="590069" y="4334"/>
                          <a:pt x="650176" y="0"/>
                        </a:cubicBezTo>
                        <a:cubicBezTo>
                          <a:pt x="710283" y="-4334"/>
                          <a:pt x="1075463" y="9394"/>
                          <a:pt x="1407772" y="0"/>
                        </a:cubicBezTo>
                        <a:cubicBezTo>
                          <a:pt x="1740081" y="-9394"/>
                          <a:pt x="1660676" y="3116"/>
                          <a:pt x="1780917" y="0"/>
                        </a:cubicBezTo>
                        <a:cubicBezTo>
                          <a:pt x="1901159" y="-3116"/>
                          <a:pt x="1928971" y="30951"/>
                          <a:pt x="2057948" y="0"/>
                        </a:cubicBezTo>
                        <a:cubicBezTo>
                          <a:pt x="2186925" y="-30951"/>
                          <a:pt x="2307490" y="29796"/>
                          <a:pt x="2431093" y="0"/>
                        </a:cubicBezTo>
                        <a:cubicBezTo>
                          <a:pt x="2554697" y="-29796"/>
                          <a:pt x="2764203" y="15758"/>
                          <a:pt x="3092576" y="0"/>
                        </a:cubicBezTo>
                        <a:cubicBezTo>
                          <a:pt x="3420949" y="-15758"/>
                          <a:pt x="3323016" y="10762"/>
                          <a:pt x="3465720" y="0"/>
                        </a:cubicBezTo>
                        <a:cubicBezTo>
                          <a:pt x="3608424" y="-10762"/>
                          <a:pt x="3608855" y="32972"/>
                          <a:pt x="3742752" y="0"/>
                        </a:cubicBezTo>
                        <a:cubicBezTo>
                          <a:pt x="3876649" y="-32972"/>
                          <a:pt x="4263917" y="15471"/>
                          <a:pt x="4404235" y="0"/>
                        </a:cubicBezTo>
                        <a:cubicBezTo>
                          <a:pt x="4544553" y="-15471"/>
                          <a:pt x="4625654" y="37606"/>
                          <a:pt x="4777379" y="0"/>
                        </a:cubicBezTo>
                        <a:cubicBezTo>
                          <a:pt x="4929104" y="-37606"/>
                          <a:pt x="5039741" y="36106"/>
                          <a:pt x="5150524" y="0"/>
                        </a:cubicBezTo>
                        <a:cubicBezTo>
                          <a:pt x="5261308" y="-36106"/>
                          <a:pt x="5618069" y="18522"/>
                          <a:pt x="5908120" y="0"/>
                        </a:cubicBezTo>
                        <a:cubicBezTo>
                          <a:pt x="6198171" y="-18522"/>
                          <a:pt x="6119691" y="2695"/>
                          <a:pt x="6281265" y="0"/>
                        </a:cubicBezTo>
                        <a:cubicBezTo>
                          <a:pt x="6442839" y="-2695"/>
                          <a:pt x="6654097" y="32947"/>
                          <a:pt x="6942748" y="0"/>
                        </a:cubicBezTo>
                        <a:cubicBezTo>
                          <a:pt x="7231399" y="-32947"/>
                          <a:pt x="7363352" y="3693"/>
                          <a:pt x="7700344" y="0"/>
                        </a:cubicBezTo>
                        <a:cubicBezTo>
                          <a:pt x="8037336" y="-3693"/>
                          <a:pt x="8082010" y="75647"/>
                          <a:pt x="8361828" y="0"/>
                        </a:cubicBezTo>
                        <a:cubicBezTo>
                          <a:pt x="8641646" y="-75647"/>
                          <a:pt x="8687692" y="24723"/>
                          <a:pt x="8831085" y="0"/>
                        </a:cubicBezTo>
                        <a:cubicBezTo>
                          <a:pt x="8974478" y="-24723"/>
                          <a:pt x="9354066" y="14327"/>
                          <a:pt x="9611296" y="0"/>
                        </a:cubicBezTo>
                        <a:cubicBezTo>
                          <a:pt x="9652631" y="174168"/>
                          <a:pt x="9585870" y="274370"/>
                          <a:pt x="9611296" y="482743"/>
                        </a:cubicBezTo>
                        <a:cubicBezTo>
                          <a:pt x="9636722" y="691116"/>
                          <a:pt x="9563667" y="764233"/>
                          <a:pt x="9611296" y="1027113"/>
                        </a:cubicBezTo>
                        <a:cubicBezTo>
                          <a:pt x="9397319" y="1052935"/>
                          <a:pt x="9274765" y="1002370"/>
                          <a:pt x="9142039" y="1027113"/>
                        </a:cubicBezTo>
                        <a:cubicBezTo>
                          <a:pt x="9009313" y="1051856"/>
                          <a:pt x="8578988" y="984573"/>
                          <a:pt x="8384442" y="1027113"/>
                        </a:cubicBezTo>
                        <a:cubicBezTo>
                          <a:pt x="8189896" y="1069653"/>
                          <a:pt x="8024755" y="990283"/>
                          <a:pt x="7915185" y="1027113"/>
                        </a:cubicBezTo>
                        <a:cubicBezTo>
                          <a:pt x="7805615" y="1063943"/>
                          <a:pt x="7393443" y="1008467"/>
                          <a:pt x="7157589" y="1027113"/>
                        </a:cubicBezTo>
                        <a:cubicBezTo>
                          <a:pt x="6921735" y="1045759"/>
                          <a:pt x="6864854" y="1016196"/>
                          <a:pt x="6784444" y="1027113"/>
                        </a:cubicBezTo>
                        <a:cubicBezTo>
                          <a:pt x="6704035" y="1038030"/>
                          <a:pt x="6229087" y="939007"/>
                          <a:pt x="6026848" y="1027113"/>
                        </a:cubicBezTo>
                        <a:cubicBezTo>
                          <a:pt x="5824609" y="1115219"/>
                          <a:pt x="5786104" y="1016740"/>
                          <a:pt x="5653704" y="1027113"/>
                        </a:cubicBezTo>
                        <a:cubicBezTo>
                          <a:pt x="5521304" y="1037486"/>
                          <a:pt x="5234609" y="1009899"/>
                          <a:pt x="5088333" y="1027113"/>
                        </a:cubicBezTo>
                        <a:cubicBezTo>
                          <a:pt x="4942057" y="1044327"/>
                          <a:pt x="4707929" y="962484"/>
                          <a:pt x="4330737" y="1027113"/>
                        </a:cubicBezTo>
                        <a:cubicBezTo>
                          <a:pt x="3953545" y="1091742"/>
                          <a:pt x="3966013" y="990739"/>
                          <a:pt x="3861480" y="1027113"/>
                        </a:cubicBezTo>
                        <a:cubicBezTo>
                          <a:pt x="3756947" y="1063487"/>
                          <a:pt x="3615891" y="1011698"/>
                          <a:pt x="3392222" y="1027113"/>
                        </a:cubicBezTo>
                        <a:cubicBezTo>
                          <a:pt x="3168553" y="1042528"/>
                          <a:pt x="3114748" y="1011166"/>
                          <a:pt x="3019078" y="1027113"/>
                        </a:cubicBezTo>
                        <a:cubicBezTo>
                          <a:pt x="2923408" y="1043060"/>
                          <a:pt x="2727953" y="1012751"/>
                          <a:pt x="2549820" y="1027113"/>
                        </a:cubicBezTo>
                        <a:cubicBezTo>
                          <a:pt x="2371687" y="1041475"/>
                          <a:pt x="2080574" y="954830"/>
                          <a:pt x="1888337" y="1027113"/>
                        </a:cubicBezTo>
                        <a:cubicBezTo>
                          <a:pt x="1696100" y="1099396"/>
                          <a:pt x="1697249" y="984854"/>
                          <a:pt x="1515193" y="1027113"/>
                        </a:cubicBezTo>
                        <a:cubicBezTo>
                          <a:pt x="1333137" y="1069372"/>
                          <a:pt x="1222110" y="974660"/>
                          <a:pt x="949822" y="1027113"/>
                        </a:cubicBezTo>
                        <a:cubicBezTo>
                          <a:pt x="677534" y="1079566"/>
                          <a:pt x="281947" y="926017"/>
                          <a:pt x="0" y="1027113"/>
                        </a:cubicBezTo>
                        <a:cubicBezTo>
                          <a:pt x="-11529" y="806512"/>
                          <a:pt x="53622" y="642146"/>
                          <a:pt x="0" y="544370"/>
                        </a:cubicBezTo>
                        <a:cubicBezTo>
                          <a:pt x="-53622" y="446594"/>
                          <a:pt x="48728" y="14056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b="1" dirty="0" err="1"/>
              <a:t>Penetapan</a:t>
            </a:r>
            <a:r>
              <a:rPr lang="en-US" b="1" dirty="0"/>
              <a:t> </a:t>
            </a:r>
            <a:r>
              <a:rPr lang="en-US" b="1" dirty="0" err="1"/>
              <a:t>Perizinan</a:t>
            </a:r>
            <a:r>
              <a:rPr lang="en-US" b="1" dirty="0"/>
              <a:t> </a:t>
            </a:r>
            <a:r>
              <a:rPr lang="en-US" b="1" dirty="0" err="1"/>
              <a:t>Berusaha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</a:t>
            </a:r>
            <a:r>
              <a:rPr lang="en-US" b="1" dirty="0" err="1"/>
              <a:t>Risiko</a:t>
            </a:r>
            <a:endParaRPr lang="en-US" b="1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ED6E221-DBE3-A944-B2B4-5751FA3331E6}"/>
              </a:ext>
            </a:extLst>
          </p:cNvPr>
          <p:cNvSpPr/>
          <p:nvPr/>
        </p:nvSpPr>
        <p:spPr>
          <a:xfrm>
            <a:off x="64008" y="1417638"/>
            <a:ext cx="2980944" cy="48307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Analisis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Risiko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indent="-342900">
              <a:buAutoNum type="alphaLcPeriod"/>
            </a:pPr>
            <a:r>
              <a:rPr lang="en-US" dirty="0" err="1">
                <a:solidFill>
                  <a:srgbClr val="FF0000"/>
                </a:solidFill>
              </a:rPr>
              <a:t>Pengindentifikasian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kegiatan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usaha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AutoNum type="alphaLcPeriod"/>
            </a:pPr>
            <a:r>
              <a:rPr lang="en-US" b="1" dirty="0" err="1">
                <a:solidFill>
                  <a:schemeClr val="tx1"/>
                </a:solidFill>
              </a:rPr>
              <a:t>Penilaian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tingkat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bahaya</a:t>
            </a:r>
            <a:endParaRPr lang="en-US" b="1" dirty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Kesehatan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 err="1">
                <a:solidFill>
                  <a:schemeClr val="tx1"/>
                </a:solidFill>
              </a:rPr>
              <a:t>Keselamatan</a:t>
            </a:r>
            <a:endParaRPr lang="en-US" b="1" dirty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b="1" dirty="0" err="1">
                <a:solidFill>
                  <a:schemeClr val="tx1"/>
                </a:solidFill>
              </a:rPr>
              <a:t>Lingkungan</a:t>
            </a:r>
            <a:r>
              <a:rPr lang="en-US" b="1" dirty="0">
                <a:solidFill>
                  <a:schemeClr val="tx1"/>
                </a:solidFill>
              </a:rPr>
              <a:t> dan/</a:t>
            </a:r>
            <a:r>
              <a:rPr lang="en-US" b="1" dirty="0" err="1">
                <a:solidFill>
                  <a:schemeClr val="tx1"/>
                </a:solidFill>
              </a:rPr>
              <a:t>atau</a:t>
            </a:r>
            <a:endParaRPr lang="en-US" b="1" dirty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b="1" dirty="0" err="1">
                <a:solidFill>
                  <a:schemeClr val="tx1"/>
                </a:solidFill>
              </a:rPr>
              <a:t>Pemanfaatan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sumber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daya</a:t>
            </a: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buAutoNum type="alphaLcPeriod"/>
            </a:pPr>
            <a:r>
              <a:rPr lang="en-US" dirty="0" err="1">
                <a:solidFill>
                  <a:srgbClr val="FF0000"/>
                </a:solidFill>
              </a:rPr>
              <a:t>Penilaian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potensi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terjadinya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bahaya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AutoNum type="alphaLcPeriod"/>
            </a:pPr>
            <a:r>
              <a:rPr lang="en-US" dirty="0" err="1">
                <a:solidFill>
                  <a:srgbClr val="FF0000"/>
                </a:solidFill>
              </a:rPr>
              <a:t>Penetapan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tingkat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risiko</a:t>
            </a:r>
            <a:r>
              <a:rPr lang="en-US" dirty="0">
                <a:solidFill>
                  <a:srgbClr val="FF0000"/>
                </a:solidFill>
              </a:rPr>
              <a:t> dan </a:t>
            </a:r>
            <a:r>
              <a:rPr lang="en-US" dirty="0" err="1">
                <a:solidFill>
                  <a:srgbClr val="FF0000"/>
                </a:solidFill>
              </a:rPr>
              <a:t>peringkat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skala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usaha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5EB641D-186A-E24B-8040-177A33E0E97C}"/>
              </a:ext>
            </a:extLst>
          </p:cNvPr>
          <p:cNvSpPr/>
          <p:nvPr/>
        </p:nvSpPr>
        <p:spPr>
          <a:xfrm>
            <a:off x="6414516" y="1762919"/>
            <a:ext cx="2855976" cy="4114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</a:rPr>
              <a:t>Klasifikasi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kegiatan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usaha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marL="234950" indent="-234950">
              <a:buAutoNum type="alphaLcPeriod"/>
            </a:pPr>
            <a:r>
              <a:rPr lang="en-US" sz="2400" dirty="0" err="1">
                <a:solidFill>
                  <a:schemeClr val="tx1"/>
                </a:solidFill>
              </a:rPr>
              <a:t>Risiko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rendah</a:t>
            </a:r>
            <a:endParaRPr lang="en-US" sz="2400" dirty="0">
              <a:solidFill>
                <a:schemeClr val="tx1"/>
              </a:solidFill>
            </a:endParaRPr>
          </a:p>
          <a:p>
            <a:pPr marL="234950" indent="-234950">
              <a:buAutoNum type="alphaLcPeriod"/>
            </a:pPr>
            <a:r>
              <a:rPr lang="en-US" sz="2400" dirty="0" err="1">
                <a:solidFill>
                  <a:schemeClr val="tx1"/>
                </a:solidFill>
              </a:rPr>
              <a:t>Risiko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menengah</a:t>
            </a:r>
            <a:endParaRPr lang="en-US" sz="2400" dirty="0">
              <a:solidFill>
                <a:schemeClr val="tx1"/>
              </a:solidFill>
            </a:endParaRPr>
          </a:p>
          <a:p>
            <a:pPr marL="669925" lvl="1" indent="-344488">
              <a:buFont typeface="+mj-lt"/>
              <a:buAutoNum type="romanLcPeriod"/>
            </a:pPr>
            <a:r>
              <a:rPr lang="en-US" sz="2400" dirty="0" err="1">
                <a:solidFill>
                  <a:schemeClr val="tx1"/>
                </a:solidFill>
              </a:rPr>
              <a:t>Menengah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rendah</a:t>
            </a:r>
            <a:endParaRPr lang="en-US" sz="2400" dirty="0">
              <a:solidFill>
                <a:schemeClr val="tx1"/>
              </a:solidFill>
            </a:endParaRPr>
          </a:p>
          <a:p>
            <a:pPr marL="669925" lvl="1" indent="-344488">
              <a:buFont typeface="+mj-lt"/>
              <a:buAutoNum type="romanLcPeriod"/>
            </a:pPr>
            <a:r>
              <a:rPr lang="en-US" sz="2400" dirty="0" err="1">
                <a:solidFill>
                  <a:schemeClr val="tx1"/>
                </a:solidFill>
              </a:rPr>
              <a:t>Menengah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tinggi</a:t>
            </a:r>
            <a:endParaRPr lang="en-US" sz="2400" dirty="0">
              <a:solidFill>
                <a:schemeClr val="tx1"/>
              </a:solidFill>
            </a:endParaRPr>
          </a:p>
          <a:p>
            <a:pPr marL="234950" indent="-234950">
              <a:buAutoNum type="alphaLcPeriod"/>
            </a:pPr>
            <a:r>
              <a:rPr lang="en-US" sz="2400" dirty="0" err="1">
                <a:solidFill>
                  <a:schemeClr val="tx1"/>
                </a:solidFill>
              </a:rPr>
              <a:t>Risiko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tinggi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 Diagonal Corner Rectangle 5">
            <a:extLst>
              <a:ext uri="{FF2B5EF4-FFF2-40B4-BE49-F238E27FC236}">
                <a16:creationId xmlns:a16="http://schemas.microsoft.com/office/drawing/2014/main" id="{C57E62F7-7443-3347-B56F-7E327B8B649B}"/>
              </a:ext>
            </a:extLst>
          </p:cNvPr>
          <p:cNvSpPr/>
          <p:nvPr/>
        </p:nvSpPr>
        <p:spPr>
          <a:xfrm>
            <a:off x="9845040" y="1752529"/>
            <a:ext cx="2282952" cy="41148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chemeClr val="tx1"/>
                </a:solidFill>
              </a:rPr>
              <a:t>Perizinan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Berbasis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Risiko</a:t>
            </a:r>
            <a:endParaRPr lang="en-US" sz="2000" b="1" dirty="0">
              <a:solidFill>
                <a:schemeClr val="tx1"/>
              </a:solidFill>
            </a:endParaRPr>
          </a:p>
          <a:p>
            <a:pPr marL="234950" indent="-234950">
              <a:buAutoNum type="alphaLcPeriod"/>
            </a:pPr>
            <a:r>
              <a:rPr lang="en-US" sz="2000" dirty="0">
                <a:solidFill>
                  <a:schemeClr val="tx1"/>
                </a:solidFill>
              </a:rPr>
              <a:t>NIB </a:t>
            </a:r>
            <a:r>
              <a:rPr lang="en-US" sz="2000" dirty="0" err="1">
                <a:solidFill>
                  <a:schemeClr val="tx1"/>
                </a:solidFill>
              </a:rPr>
              <a:t>utk</a:t>
            </a:r>
            <a:r>
              <a:rPr lang="en-US" sz="2000" dirty="0">
                <a:solidFill>
                  <a:schemeClr val="tx1"/>
                </a:solidFill>
              </a:rPr>
              <a:t> UMK</a:t>
            </a:r>
          </a:p>
          <a:p>
            <a:pPr marL="271463" indent="-271463">
              <a:buAutoNum type="alphaLcPeriod"/>
            </a:pP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) NIB dan </a:t>
            </a:r>
            <a:r>
              <a:rPr lang="en-US" sz="2000" dirty="0" err="1">
                <a:solidFill>
                  <a:schemeClr val="tx1"/>
                </a:solidFill>
              </a:rPr>
              <a:t>sertifikat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standar</a:t>
            </a:r>
            <a:endParaRPr lang="en-US" sz="2000" dirty="0">
              <a:solidFill>
                <a:schemeClr val="tx1"/>
              </a:solidFill>
            </a:endParaRPr>
          </a:p>
          <a:p>
            <a:pPr marL="234950" indent="-234950"/>
            <a:r>
              <a:rPr lang="en-US" sz="2000" dirty="0">
                <a:solidFill>
                  <a:schemeClr val="tx1"/>
                </a:solidFill>
              </a:rPr>
              <a:t>b. ii) NIB dan </a:t>
            </a:r>
            <a:r>
              <a:rPr lang="en-US" sz="2000" dirty="0" err="1">
                <a:solidFill>
                  <a:schemeClr val="tx1"/>
                </a:solidFill>
              </a:rPr>
              <a:t>sertifikat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standar</a:t>
            </a:r>
            <a:endParaRPr lang="en-US" sz="2000" dirty="0">
              <a:solidFill>
                <a:schemeClr val="tx1"/>
              </a:solidFill>
            </a:endParaRPr>
          </a:p>
          <a:p>
            <a:pPr marL="234950" indent="-234950"/>
            <a:r>
              <a:rPr lang="en-US" sz="2000" dirty="0">
                <a:solidFill>
                  <a:schemeClr val="tx1"/>
                </a:solidFill>
              </a:rPr>
              <a:t>c. NIB dan </a:t>
            </a:r>
            <a:r>
              <a:rPr lang="en-US" sz="2000" dirty="0" err="1">
                <a:solidFill>
                  <a:schemeClr val="tx1"/>
                </a:solidFill>
              </a:rPr>
              <a:t>izin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 algn="ctr">
              <a:buAutoNum type="alphaLcPeriod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7EFC1F19-9F26-7548-ADDD-C349EB6A11B3}"/>
              </a:ext>
            </a:extLst>
          </p:cNvPr>
          <p:cNvSpPr/>
          <p:nvPr/>
        </p:nvSpPr>
        <p:spPr>
          <a:xfrm>
            <a:off x="5970270" y="3547269"/>
            <a:ext cx="381000" cy="57150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85AFBA51-9AB9-9A40-A551-7FA4DE5A64B0}"/>
              </a:ext>
            </a:extLst>
          </p:cNvPr>
          <p:cNvSpPr/>
          <p:nvPr/>
        </p:nvSpPr>
        <p:spPr>
          <a:xfrm>
            <a:off x="9333738" y="3429000"/>
            <a:ext cx="381000" cy="57150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9722F4-F378-CB4D-B510-9A1CF2509B2C}"/>
              </a:ext>
            </a:extLst>
          </p:cNvPr>
          <p:cNvSpPr txBox="1"/>
          <p:nvPr/>
        </p:nvSpPr>
        <p:spPr>
          <a:xfrm>
            <a:off x="4114800" y="6248400"/>
            <a:ext cx="4172712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Amdal</a:t>
            </a:r>
            <a:r>
              <a:rPr lang="en-US" sz="2800" b="1" dirty="0"/>
              <a:t>/UKL-UPL/SPPL??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ADE5744-EC65-1443-8F0C-9F305CDC4C84}"/>
              </a:ext>
            </a:extLst>
          </p:cNvPr>
          <p:cNvSpPr/>
          <p:nvPr/>
        </p:nvSpPr>
        <p:spPr>
          <a:xfrm>
            <a:off x="3577780" y="1700212"/>
            <a:ext cx="2328837" cy="40290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chemeClr val="tx1"/>
                </a:solidFill>
              </a:rPr>
              <a:t>Penilaian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Potensi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Terjadinya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Bahaya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AutoNum type="alphaLcPeriod"/>
            </a:pPr>
            <a:r>
              <a:rPr lang="en-US" sz="2000" dirty="0" err="1">
                <a:solidFill>
                  <a:schemeClr val="tx1"/>
                </a:solidFill>
              </a:rPr>
              <a:t>Hampir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tidak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mungkin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terjadi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AutoNum type="alphaLcPeriod"/>
            </a:pPr>
            <a:r>
              <a:rPr lang="en-US" sz="2000" dirty="0" err="1">
                <a:solidFill>
                  <a:schemeClr val="tx1"/>
                </a:solidFill>
              </a:rPr>
              <a:t>Kemungkinan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kecil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terjadi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AutoNum type="alphaLcPeriod"/>
            </a:pPr>
            <a:r>
              <a:rPr lang="en-US" sz="2000" dirty="0" err="1">
                <a:solidFill>
                  <a:schemeClr val="tx1"/>
                </a:solidFill>
              </a:rPr>
              <a:t>Kemungkinan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terjadi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AutoNum type="alphaLcPeriod"/>
            </a:pPr>
            <a:r>
              <a:rPr lang="en-US" sz="2000" dirty="0" err="1">
                <a:solidFill>
                  <a:schemeClr val="tx1"/>
                </a:solidFill>
              </a:rPr>
              <a:t>Hampir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pasti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terjadi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36319316-0C2B-8945-B418-B5E65B185284}"/>
              </a:ext>
            </a:extLst>
          </p:cNvPr>
          <p:cNvSpPr/>
          <p:nvPr/>
        </p:nvSpPr>
        <p:spPr>
          <a:xfrm>
            <a:off x="3120866" y="3547269"/>
            <a:ext cx="381000" cy="57150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91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6BB3-B72B-9D43-8DE9-EA26D1D71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315515"/>
            <a:ext cx="4432300" cy="1325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Perizinan</a:t>
            </a:r>
            <a:r>
              <a:rPr lang="en-US" dirty="0"/>
              <a:t> </a:t>
            </a:r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: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F0371-EB18-1C49-9548-731D7EB6D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588" y="1631553"/>
            <a:ext cx="5157787" cy="823912"/>
          </a:xfrm>
        </p:spPr>
        <p:txBody>
          <a:bodyPr/>
          <a:lstStyle/>
          <a:p>
            <a:r>
              <a:rPr lang="en-US" dirty="0"/>
              <a:t>Tingkat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rendah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2502CC-70D9-9F49-9658-CB2BF35C7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588" y="2455465"/>
            <a:ext cx="5157787" cy="5016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NIB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4374FB-9A79-F942-97EC-A49A9A84FC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4384"/>
            <a:ext cx="5183188" cy="645716"/>
          </a:xfrm>
        </p:spPr>
        <p:txBody>
          <a:bodyPr/>
          <a:lstStyle/>
          <a:p>
            <a:r>
              <a:rPr lang="en-US" dirty="0"/>
              <a:t>Tingkat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menengah</a:t>
            </a:r>
            <a:r>
              <a:rPr lang="en-US" dirty="0"/>
              <a:t> </a:t>
            </a:r>
            <a:r>
              <a:rPr lang="en-US" dirty="0" err="1"/>
              <a:t>tinggi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46498C-BF2D-5A49-A0F4-A0DA48F6F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978296"/>
            <a:ext cx="5183188" cy="32793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NIB</a:t>
            </a:r>
          </a:p>
          <a:p>
            <a:r>
              <a:rPr lang="en-US" dirty="0" err="1"/>
              <a:t>Sertifikat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yang </a:t>
            </a:r>
            <a:r>
              <a:rPr lang="en-US" dirty="0" err="1"/>
              <a:t>diterbitkan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Pusat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Daerah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kewenangan</a:t>
            </a:r>
            <a:r>
              <a:rPr lang="en-US" dirty="0"/>
              <a:t> masing2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verifikasi</a:t>
            </a:r>
            <a:r>
              <a:rPr lang="en-US" dirty="0"/>
              <a:t> </a:t>
            </a:r>
            <a:r>
              <a:rPr lang="en-US" dirty="0" err="1"/>
              <a:t>pemenuhan</a:t>
            </a:r>
            <a:r>
              <a:rPr lang="en-US" dirty="0"/>
              <a:t> </a:t>
            </a:r>
            <a:r>
              <a:rPr lang="en-US" dirty="0" err="1"/>
              <a:t>standar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0331EA6-3CFF-F040-BDA0-B353A5EB203B}"/>
              </a:ext>
            </a:extLst>
          </p:cNvPr>
          <p:cNvSpPr txBox="1">
            <a:spLocks/>
          </p:cNvSpPr>
          <p:nvPr/>
        </p:nvSpPr>
        <p:spPr>
          <a:xfrm>
            <a:off x="357187" y="2972194"/>
            <a:ext cx="5183188" cy="5016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Tingkat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menengah</a:t>
            </a:r>
            <a:r>
              <a:rPr lang="en-US" dirty="0"/>
              <a:t> </a:t>
            </a:r>
            <a:r>
              <a:rPr lang="en-US" dirty="0" err="1"/>
              <a:t>rendah</a:t>
            </a:r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7A40711-95E7-FD46-AE1B-CCAD8BE2AA3F}"/>
              </a:ext>
            </a:extLst>
          </p:cNvPr>
          <p:cNvSpPr txBox="1">
            <a:spLocks/>
          </p:cNvSpPr>
          <p:nvPr/>
        </p:nvSpPr>
        <p:spPr>
          <a:xfrm>
            <a:off x="369887" y="3489320"/>
            <a:ext cx="5183188" cy="226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NIB</a:t>
            </a:r>
          </a:p>
          <a:p>
            <a:r>
              <a:rPr lang="en-US" dirty="0" err="1"/>
              <a:t>Sertifikat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 Usaha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OSS</a:t>
            </a:r>
          </a:p>
        </p:txBody>
      </p:sp>
    </p:spTree>
    <p:extLst>
      <p:ext uri="{BB962C8B-B14F-4D97-AF65-F5344CB8AC3E}">
        <p14:creationId xmlns:p14="http://schemas.microsoft.com/office/powerpoint/2010/main" val="484142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6BB3-B72B-9D43-8DE9-EA26D1D71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315515"/>
            <a:ext cx="4432300" cy="1325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Perizinan</a:t>
            </a:r>
            <a:r>
              <a:rPr lang="en-US" dirty="0"/>
              <a:t> </a:t>
            </a:r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: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F0371-EB18-1C49-9548-731D7EB6D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588" y="1631553"/>
            <a:ext cx="5157787" cy="823912"/>
          </a:xfrm>
        </p:spPr>
        <p:txBody>
          <a:bodyPr/>
          <a:lstStyle/>
          <a:p>
            <a:r>
              <a:rPr lang="en-US" dirty="0"/>
              <a:t>Tingkat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tinggi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2502CC-70D9-9F49-9658-CB2BF35C7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588" y="2455465"/>
            <a:ext cx="5157787" cy="3545285"/>
          </a:xfrm>
        </p:spPr>
        <p:txBody>
          <a:bodyPr>
            <a:normAutofit/>
          </a:bodyPr>
          <a:lstStyle/>
          <a:p>
            <a:r>
              <a:rPr lang="en-US" dirty="0"/>
              <a:t>NIB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4374FB-9A79-F942-97EC-A49A9A84FC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9375" y="2083593"/>
            <a:ext cx="5183188" cy="6457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46498C-BF2D-5A49-A0F4-A0DA48F6F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9375" y="2979930"/>
            <a:ext cx="5183188" cy="327937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74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1342BD-429A-0F43-B675-C5CEA2761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79413"/>
            <a:ext cx="11353800" cy="1335088"/>
          </a:xfr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b="1" dirty="0" err="1">
                <a:latin typeface="NOTEWORTHY LIGHT" panose="02000400000000000000" pitchFamily="2" charset="77"/>
                <a:ea typeface="NOTEWORTHY LIGHT" panose="02000400000000000000" pitchFamily="2" charset="77"/>
                <a:cs typeface="Ayuthaya" pitchFamily="2" charset="-34"/>
              </a:rPr>
              <a:t>Perizinan</a:t>
            </a:r>
            <a:r>
              <a:rPr lang="en-US" b="1" dirty="0">
                <a:latin typeface="NOTEWORTHY LIGHT" panose="02000400000000000000" pitchFamily="2" charset="77"/>
                <a:ea typeface="NOTEWORTHY LIGHT" panose="02000400000000000000" pitchFamily="2" charset="77"/>
                <a:cs typeface="Ayuthaya" pitchFamily="2" charset="-34"/>
              </a:rPr>
              <a:t> </a:t>
            </a:r>
            <a:r>
              <a:rPr lang="en-US" b="1" dirty="0" err="1">
                <a:latin typeface="NOTEWORTHY LIGHT" panose="02000400000000000000" pitchFamily="2" charset="77"/>
                <a:ea typeface="NOTEWORTHY LIGHT" panose="02000400000000000000" pitchFamily="2" charset="77"/>
                <a:cs typeface="Ayuthaya" pitchFamily="2" charset="-34"/>
              </a:rPr>
              <a:t>Berusaha</a:t>
            </a:r>
            <a:r>
              <a:rPr lang="en-US" b="1" dirty="0">
                <a:latin typeface="NOTEWORTHY LIGHT" panose="02000400000000000000" pitchFamily="2" charset="77"/>
                <a:ea typeface="NOTEWORTHY LIGHT" panose="02000400000000000000" pitchFamily="2" charset="77"/>
                <a:cs typeface="Ayuthaya" pitchFamily="2" charset="-34"/>
              </a:rPr>
              <a:t> </a:t>
            </a:r>
            <a:r>
              <a:rPr lang="en-US" b="1" dirty="0" err="1">
                <a:latin typeface="NOTEWORTHY LIGHT" panose="02000400000000000000" pitchFamily="2" charset="77"/>
                <a:ea typeface="NOTEWORTHY LIGHT" panose="02000400000000000000" pitchFamily="2" charset="77"/>
                <a:cs typeface="Ayuthaya" pitchFamily="2" charset="-34"/>
              </a:rPr>
              <a:t>Berbasis</a:t>
            </a:r>
            <a:r>
              <a:rPr lang="en-US" b="1" dirty="0">
                <a:latin typeface="NOTEWORTHY LIGHT" panose="02000400000000000000" pitchFamily="2" charset="77"/>
                <a:ea typeface="NOTEWORTHY LIGHT" panose="02000400000000000000" pitchFamily="2" charset="77"/>
                <a:cs typeface="Ayuthaya" pitchFamily="2" charset="-34"/>
              </a:rPr>
              <a:t> </a:t>
            </a:r>
            <a:r>
              <a:rPr lang="en-US" b="1" dirty="0" err="1">
                <a:latin typeface="NOTEWORTHY LIGHT" panose="02000400000000000000" pitchFamily="2" charset="77"/>
                <a:ea typeface="NOTEWORTHY LIGHT" panose="02000400000000000000" pitchFamily="2" charset="77"/>
                <a:cs typeface="Ayuthaya" pitchFamily="2" charset="-34"/>
              </a:rPr>
              <a:t>Risiko</a:t>
            </a:r>
            <a:r>
              <a:rPr lang="en-US" b="1" dirty="0">
                <a:latin typeface="NOTEWORTHY LIGHT" panose="02000400000000000000" pitchFamily="2" charset="77"/>
                <a:ea typeface="NOTEWORTHY LIGHT" panose="02000400000000000000" pitchFamily="2" charset="77"/>
                <a:cs typeface="Ayuthaya" pitchFamily="2" charset="-34"/>
              </a:rPr>
              <a:t> </a:t>
            </a:r>
            <a:r>
              <a:rPr lang="en-US" b="1" dirty="0" err="1">
                <a:latin typeface="NOTEWORTHY LIGHT" panose="02000400000000000000" pitchFamily="2" charset="77"/>
                <a:ea typeface="NOTEWORTHY LIGHT" panose="02000400000000000000" pitchFamily="2" charset="77"/>
                <a:cs typeface="Ayuthaya" pitchFamily="2" charset="-34"/>
              </a:rPr>
              <a:t>untuk</a:t>
            </a:r>
            <a:r>
              <a:rPr lang="en-US" b="1" dirty="0">
                <a:latin typeface="NOTEWORTHY LIGHT" panose="02000400000000000000" pitchFamily="2" charset="77"/>
                <a:ea typeface="NOTEWORTHY LIGHT" panose="02000400000000000000" pitchFamily="2" charset="77"/>
                <a:cs typeface="Ayuthaya" pitchFamily="2" charset="-34"/>
              </a:rPr>
              <a:t> </a:t>
            </a:r>
            <a:r>
              <a:rPr lang="en-US" b="1" dirty="0" err="1">
                <a:latin typeface="NOTEWORTHY LIGHT" panose="02000400000000000000" pitchFamily="2" charset="77"/>
                <a:ea typeface="NOTEWORTHY LIGHT" panose="02000400000000000000" pitchFamily="2" charset="77"/>
                <a:cs typeface="Ayuthaya" pitchFamily="2" charset="-34"/>
              </a:rPr>
              <a:t>Sektor</a:t>
            </a:r>
            <a:r>
              <a:rPr lang="en-US" b="1" dirty="0">
                <a:latin typeface="NOTEWORTHY LIGHT" panose="02000400000000000000" pitchFamily="2" charset="77"/>
                <a:ea typeface="NOTEWORTHY LIGHT" panose="02000400000000000000" pitchFamily="2" charset="77"/>
                <a:cs typeface="Ayuthaya" pitchFamily="2" charset="-34"/>
              </a:rPr>
              <a:t>; [PP 5 2021 </a:t>
            </a:r>
            <a:r>
              <a:rPr lang="en-US" b="1" dirty="0" err="1">
                <a:latin typeface="NOTEWORTHY LIGHT" panose="02000400000000000000" pitchFamily="2" charset="77"/>
                <a:ea typeface="NOTEWORTHY LIGHT" panose="02000400000000000000" pitchFamily="2" charset="77"/>
                <a:cs typeface="Ayuthaya" pitchFamily="2" charset="-34"/>
              </a:rPr>
              <a:t>lampiran</a:t>
            </a:r>
            <a:r>
              <a:rPr lang="en-US" b="1" dirty="0">
                <a:latin typeface="NOTEWORTHY LIGHT" panose="02000400000000000000" pitchFamily="2" charset="77"/>
                <a:ea typeface="NOTEWORTHY LIGHT" panose="02000400000000000000" pitchFamily="2" charset="77"/>
                <a:cs typeface="Ayuthaya" pitchFamily="2" charset="-34"/>
              </a:rPr>
              <a:t> 1]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F9531F-4CBC-D04A-AC77-2DA5C8616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27249"/>
            <a:ext cx="5181600" cy="435133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dirty="0" err="1"/>
              <a:t>Kelautan</a:t>
            </a:r>
            <a:r>
              <a:rPr lang="en-US" dirty="0"/>
              <a:t> dan </a:t>
            </a:r>
            <a:r>
              <a:rPr lang="en-US" dirty="0" err="1"/>
              <a:t>perikanan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Pertanian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dan </a:t>
            </a:r>
            <a:r>
              <a:rPr lang="en-US" dirty="0" err="1"/>
              <a:t>kehutanan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Energi</a:t>
            </a:r>
            <a:r>
              <a:rPr lang="en-US" dirty="0"/>
              <a:t> dan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mineral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Ketenaganukliran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Perindustrian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Perdagangan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 err="1"/>
              <a:t>Perkerjaan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dan </a:t>
            </a:r>
            <a:r>
              <a:rPr lang="en-US" dirty="0" err="1"/>
              <a:t>perumahan</a:t>
            </a:r>
            <a:r>
              <a:rPr lang="en-US" dirty="0"/>
              <a:t> </a:t>
            </a:r>
            <a:r>
              <a:rPr lang="en-US" dirty="0" err="1"/>
              <a:t>rakyat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F8EAA-744C-6943-B9F9-DD42775D4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7249"/>
            <a:ext cx="5181600" cy="435133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lphaLcParenR" startAt="9"/>
            </a:pPr>
            <a:r>
              <a:rPr lang="en-US" dirty="0" err="1"/>
              <a:t>Transportasi</a:t>
            </a:r>
            <a:endParaRPr lang="en-US" dirty="0"/>
          </a:p>
          <a:p>
            <a:pPr marL="514350" indent="-514350">
              <a:buFont typeface="+mj-lt"/>
              <a:buAutoNum type="alphaLcParenR" startAt="9"/>
            </a:pPr>
            <a:r>
              <a:rPr lang="en-US" dirty="0"/>
              <a:t>Kesehatan, </a:t>
            </a:r>
            <a:r>
              <a:rPr lang="en-US" dirty="0" err="1"/>
              <a:t>obat</a:t>
            </a:r>
            <a:r>
              <a:rPr lang="en-US" dirty="0"/>
              <a:t> dan </a:t>
            </a:r>
            <a:r>
              <a:rPr lang="en-US" dirty="0" err="1"/>
              <a:t>makanan</a:t>
            </a:r>
            <a:endParaRPr lang="en-US" dirty="0"/>
          </a:p>
          <a:p>
            <a:pPr marL="514350" indent="-514350">
              <a:buFont typeface="+mj-lt"/>
              <a:buAutoNum type="alphaLcParenR" startAt="9"/>
            </a:pPr>
            <a:r>
              <a:rPr lang="en-US" dirty="0"/>
              <a:t>Pendidikan dan </a:t>
            </a:r>
            <a:r>
              <a:rPr lang="en-US" dirty="0" err="1"/>
              <a:t>kebudayaan</a:t>
            </a:r>
            <a:endParaRPr lang="en-US" dirty="0"/>
          </a:p>
          <a:p>
            <a:pPr marL="514350" indent="-514350">
              <a:buFont typeface="+mj-lt"/>
              <a:buAutoNum type="alphaLcParenR" startAt="9"/>
            </a:pPr>
            <a:r>
              <a:rPr lang="en-US" dirty="0" err="1"/>
              <a:t>Pariwisata</a:t>
            </a:r>
            <a:endParaRPr lang="en-US" dirty="0"/>
          </a:p>
          <a:p>
            <a:pPr marL="514350" indent="-514350">
              <a:buFont typeface="+mj-lt"/>
              <a:buAutoNum type="alphaLcParenR" startAt="9"/>
            </a:pPr>
            <a:r>
              <a:rPr lang="en-US" dirty="0" err="1"/>
              <a:t>Keagamaan</a:t>
            </a:r>
            <a:endParaRPr lang="en-US" dirty="0"/>
          </a:p>
          <a:p>
            <a:pPr marL="514350" indent="-514350">
              <a:buFont typeface="+mj-lt"/>
              <a:buAutoNum type="alphaLcParenR" startAt="9"/>
            </a:pPr>
            <a:r>
              <a:rPr lang="en-US" dirty="0"/>
              <a:t>Pos, </a:t>
            </a:r>
            <a:r>
              <a:rPr lang="en-US" dirty="0" err="1"/>
              <a:t>telekomunikasi</a:t>
            </a:r>
            <a:r>
              <a:rPr lang="en-US" dirty="0"/>
              <a:t>, </a:t>
            </a:r>
            <a:r>
              <a:rPr lang="en-US" dirty="0" err="1"/>
              <a:t>penyiaran</a:t>
            </a:r>
            <a:r>
              <a:rPr lang="en-US" dirty="0"/>
              <a:t>, </a:t>
            </a:r>
            <a:r>
              <a:rPr lang="en-US" dirty="0" err="1"/>
              <a:t>sisten</a:t>
            </a:r>
            <a:r>
              <a:rPr lang="en-US" dirty="0"/>
              <a:t> dan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elektronik</a:t>
            </a:r>
            <a:endParaRPr lang="en-US" dirty="0"/>
          </a:p>
          <a:p>
            <a:pPr marL="514350" indent="-514350">
              <a:buFont typeface="+mj-lt"/>
              <a:buAutoNum type="alphaLcParenR" startAt="9"/>
            </a:pPr>
            <a:r>
              <a:rPr lang="en-US" dirty="0" err="1"/>
              <a:t>Pertahanan</a:t>
            </a:r>
            <a:r>
              <a:rPr lang="en-US" dirty="0"/>
              <a:t> dan </a:t>
            </a:r>
            <a:r>
              <a:rPr lang="en-US" dirty="0" err="1"/>
              <a:t>keamanan</a:t>
            </a:r>
            <a:endParaRPr lang="en-US" dirty="0"/>
          </a:p>
          <a:p>
            <a:pPr marL="514350" indent="-514350">
              <a:buFont typeface="+mj-lt"/>
              <a:buAutoNum type="alphaLcParenR" startAt="9"/>
            </a:pPr>
            <a:r>
              <a:rPr lang="en-US" dirty="0" err="1"/>
              <a:t>ketenagakerjaan</a:t>
            </a:r>
            <a:endParaRPr lang="en-US" dirty="0"/>
          </a:p>
          <a:p>
            <a:pPr marL="514350" indent="-514350">
              <a:buFont typeface="+mj-lt"/>
              <a:buAutoNum type="alphaLcParenR" startAt="9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8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6BF42-BC09-804D-A700-22CB1017F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430331"/>
            <a:ext cx="10515600" cy="65553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Lihat</a:t>
            </a:r>
            <a:r>
              <a:rPr lang="en-US" dirty="0"/>
              <a:t> Lampiran 1 PP 5 2021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608E18-5139-0348-86F8-CA2119191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417638"/>
            <a:ext cx="8229600" cy="3199282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96E6183-06B6-EE4A-999C-9A9C8DF35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431646" y="1134390"/>
            <a:ext cx="1212402" cy="81935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D60642-1C27-084C-BE97-34BBA266844D}"/>
              </a:ext>
            </a:extLst>
          </p:cNvPr>
          <p:cNvSpPr txBox="1"/>
          <p:nvPr/>
        </p:nvSpPr>
        <p:spPr>
          <a:xfrm>
            <a:off x="8077200" y="4343400"/>
            <a:ext cx="11430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DB172A-B109-CD41-9E72-900DAE425C55}"/>
              </a:ext>
            </a:extLst>
          </p:cNvPr>
          <p:cNvSpPr txBox="1"/>
          <p:nvPr/>
        </p:nvSpPr>
        <p:spPr>
          <a:xfrm>
            <a:off x="4419600" y="3276600"/>
            <a:ext cx="4572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7E5450-9185-734F-8C91-CFE7E5C0377B}"/>
              </a:ext>
            </a:extLst>
          </p:cNvPr>
          <p:cNvSpPr txBox="1"/>
          <p:nvPr/>
        </p:nvSpPr>
        <p:spPr>
          <a:xfrm>
            <a:off x="8991600" y="3276600"/>
            <a:ext cx="8382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54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46829C-B609-8447-8961-960B47408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5614519" y="-3453299"/>
            <a:ext cx="838201" cy="881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4A20D2-690F-3E48-80F3-8B04053E7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370716" y="-2242403"/>
            <a:ext cx="1450570" cy="8936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51305F-FA99-4844-BEED-F40057D1B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668139" y="-236506"/>
            <a:ext cx="2763937" cy="90281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F5521F-74C1-5740-A254-924899F74387}"/>
              </a:ext>
            </a:extLst>
          </p:cNvPr>
          <p:cNvSpPr txBox="1"/>
          <p:nvPr/>
        </p:nvSpPr>
        <p:spPr>
          <a:xfrm>
            <a:off x="8534400" y="3581400"/>
            <a:ext cx="8382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8F430F-CD9A-074E-AA07-32A018CFF0E8}"/>
              </a:ext>
            </a:extLst>
          </p:cNvPr>
          <p:cNvSpPr txBox="1"/>
          <p:nvPr/>
        </p:nvSpPr>
        <p:spPr>
          <a:xfrm>
            <a:off x="4114800" y="2862262"/>
            <a:ext cx="6858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C7770E-2E81-064A-B60A-BAB6BA2C48A1}"/>
              </a:ext>
            </a:extLst>
          </p:cNvPr>
          <p:cNvSpPr txBox="1"/>
          <p:nvPr/>
        </p:nvSpPr>
        <p:spPr>
          <a:xfrm>
            <a:off x="9372600" y="2810332"/>
            <a:ext cx="6096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424F82-4F68-0941-94A3-33D0BE7DC93D}"/>
              </a:ext>
            </a:extLst>
          </p:cNvPr>
          <p:cNvSpPr txBox="1"/>
          <p:nvPr/>
        </p:nvSpPr>
        <p:spPr>
          <a:xfrm>
            <a:off x="3505200" y="5888139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Jika </a:t>
            </a:r>
            <a:r>
              <a:rPr lang="en-US" dirty="0" err="1"/>
              <a:t>berizinan</a:t>
            </a:r>
            <a:r>
              <a:rPr lang="en-US" dirty="0"/>
              <a:t> </a:t>
            </a:r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/>
              <a:t>kewenangan</a:t>
            </a:r>
            <a:r>
              <a:rPr lang="en-US" dirty="0"/>
              <a:t> Menteri, </a:t>
            </a:r>
            <a:r>
              <a:rPr lang="en-US" dirty="0" err="1"/>
              <a:t>maka</a:t>
            </a:r>
            <a:r>
              <a:rPr lang="en-US" dirty="0"/>
              <a:t> UKL-UPL </a:t>
            </a:r>
            <a:r>
              <a:rPr lang="en-US" dirty="0" err="1"/>
              <a:t>kewenangan</a:t>
            </a:r>
            <a:r>
              <a:rPr lang="en-US" dirty="0"/>
              <a:t> Menteri </a:t>
            </a:r>
            <a:r>
              <a:rPr lang="en-US" dirty="0" err="1"/>
              <a:t>meski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mikro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6977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5042E-FC72-C94C-8457-0373291F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52210" y="-3691791"/>
            <a:ext cx="381000" cy="80693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A09FD9-BE16-D345-AC8D-7BE34A56F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979710" y="-2609691"/>
            <a:ext cx="2087999" cy="8831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E1476-DE4C-9549-9A4C-246B2DF61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801303" y="-470581"/>
            <a:ext cx="2460857" cy="8831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230921-5CA0-B741-AD56-92B81DDE3E29}"/>
              </a:ext>
            </a:extLst>
          </p:cNvPr>
          <p:cNvSpPr txBox="1"/>
          <p:nvPr/>
        </p:nvSpPr>
        <p:spPr>
          <a:xfrm>
            <a:off x="1828800" y="5060958"/>
            <a:ext cx="838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Note</a:t>
            </a:r>
            <a:r>
              <a:rPr lang="en-US" sz="2400" dirty="0"/>
              <a:t>;</a:t>
            </a:r>
            <a:r>
              <a:rPr lang="en-US" dirty="0"/>
              <a:t> </a:t>
            </a:r>
            <a:r>
              <a:rPr lang="en-US" sz="2000" dirty="0" err="1"/>
              <a:t>Pengelolaan</a:t>
            </a:r>
            <a:r>
              <a:rPr lang="en-US" sz="2000" dirty="0"/>
              <a:t> </a:t>
            </a:r>
            <a:r>
              <a:rPr lang="en-US" sz="2000" dirty="0" err="1"/>
              <a:t>Limbah</a:t>
            </a:r>
            <a:r>
              <a:rPr lang="en-US" sz="2000" dirty="0"/>
              <a:t> B3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 </a:t>
            </a:r>
            <a:r>
              <a:rPr lang="en-US" sz="2000" dirty="0" err="1"/>
              <a:t>jasa</a:t>
            </a:r>
            <a:r>
              <a:rPr lang="en-US" sz="2000" dirty="0"/>
              <a:t> </a:t>
            </a:r>
            <a:r>
              <a:rPr lang="en-US" sz="2000" dirty="0" err="1"/>
              <a:t>bukan</a:t>
            </a:r>
            <a:r>
              <a:rPr lang="en-US" sz="2000" dirty="0"/>
              <a:t> </a:t>
            </a:r>
            <a:r>
              <a:rPr lang="en-US" sz="2000" dirty="0" err="1"/>
              <a:t>pengelolaan</a:t>
            </a:r>
            <a:r>
              <a:rPr lang="en-US" sz="2000" dirty="0"/>
              <a:t> </a:t>
            </a:r>
            <a:r>
              <a:rPr lang="en-US" sz="2000" dirty="0" err="1"/>
              <a:t>limbah</a:t>
            </a:r>
            <a:r>
              <a:rPr lang="en-US" sz="2000" dirty="0"/>
              <a:t> B3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penghasil</a:t>
            </a:r>
            <a:r>
              <a:rPr lang="en-US" sz="2000" dirty="0"/>
              <a:t>.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penghasil</a:t>
            </a:r>
            <a:r>
              <a:rPr lang="en-US" sz="2000" dirty="0"/>
              <a:t>? </a:t>
            </a:r>
            <a:r>
              <a:rPr lang="en-US" sz="2000" dirty="0" err="1"/>
              <a:t>Penyimpanan</a:t>
            </a:r>
            <a:r>
              <a:rPr lang="en-US" sz="2000" dirty="0"/>
              <a:t> LB3 </a:t>
            </a:r>
            <a:r>
              <a:rPr lang="en-US" sz="2000" dirty="0" err="1"/>
              <a:t>Lihat</a:t>
            </a:r>
            <a:r>
              <a:rPr lang="en-US" sz="2000" dirty="0"/>
              <a:t> PP 22 2021 </a:t>
            </a:r>
            <a:r>
              <a:rPr lang="en-US" sz="2000" dirty="0" err="1"/>
              <a:t>pasal</a:t>
            </a:r>
            <a:r>
              <a:rPr lang="en-US" sz="2000" dirty="0"/>
              <a:t> 296 </a:t>
            </a:r>
            <a:r>
              <a:rPr lang="en-US" sz="2000" dirty="0" err="1"/>
              <a:t>ayat</a:t>
            </a:r>
            <a:r>
              <a:rPr lang="en-US" sz="2000" dirty="0"/>
              <a:t> 1 </a:t>
            </a:r>
            <a:r>
              <a:rPr lang="en-US" sz="2000" dirty="0" err="1"/>
              <a:t>huruf</a:t>
            </a:r>
            <a:r>
              <a:rPr lang="en-US" sz="2000" dirty="0"/>
              <a:t> c </a:t>
            </a:r>
            <a:r>
              <a:rPr lang="en-US" sz="2000" dirty="0" err="1"/>
              <a:t>yaitu</a:t>
            </a:r>
            <a:r>
              <a:rPr lang="en-US" sz="2000" dirty="0"/>
              <a:t>; (1) </a:t>
            </a:r>
            <a:r>
              <a:rPr lang="en-US" sz="2000" dirty="0" err="1"/>
              <a:t>Bupati</a:t>
            </a:r>
            <a:r>
              <a:rPr lang="en-US" sz="2000" dirty="0"/>
              <a:t>/</a:t>
            </a:r>
            <a:r>
              <a:rPr lang="en-US" sz="2000" dirty="0" err="1"/>
              <a:t>Walikota</a:t>
            </a:r>
            <a:r>
              <a:rPr lang="en-US" sz="2000" dirty="0"/>
              <a:t> </a:t>
            </a:r>
            <a:r>
              <a:rPr lang="en-US" sz="2000" dirty="0" err="1"/>
              <a:t>utk</a:t>
            </a:r>
            <a:r>
              <a:rPr lang="en-US" sz="2000" dirty="0"/>
              <a:t> </a:t>
            </a:r>
            <a:r>
              <a:rPr lang="en-US" sz="2000" dirty="0" err="1"/>
              <a:t>penghasil</a:t>
            </a:r>
            <a:r>
              <a:rPr lang="en-US" sz="2000" dirty="0"/>
              <a:t> </a:t>
            </a:r>
            <a:r>
              <a:rPr lang="en-US" sz="2000" dirty="0" err="1"/>
              <a:t>wajib</a:t>
            </a:r>
            <a:r>
              <a:rPr lang="en-US" sz="2000" dirty="0"/>
              <a:t> SPPL, (2) </a:t>
            </a:r>
            <a:r>
              <a:rPr lang="en-US" sz="2000" dirty="0" err="1"/>
              <a:t>Penerbit</a:t>
            </a:r>
            <a:r>
              <a:rPr lang="en-US" sz="2000" dirty="0"/>
              <a:t> </a:t>
            </a:r>
            <a:r>
              <a:rPr lang="en-US" sz="2000" dirty="0" err="1"/>
              <a:t>persetujuan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kewenangannya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penghasil</a:t>
            </a:r>
            <a:r>
              <a:rPr lang="en-US" sz="2000" dirty="0"/>
              <a:t> LB3 </a:t>
            </a:r>
            <a:r>
              <a:rPr lang="en-US" sz="2000" dirty="0" err="1"/>
              <a:t>wajib</a:t>
            </a:r>
            <a:r>
              <a:rPr lang="en-US" sz="2000" dirty="0"/>
              <a:t> </a:t>
            </a:r>
            <a:r>
              <a:rPr lang="en-US" sz="2000" dirty="0" err="1"/>
              <a:t>Amdal</a:t>
            </a:r>
            <a:r>
              <a:rPr lang="en-US" sz="2000" dirty="0"/>
              <a:t>/UKL-UPL</a:t>
            </a:r>
          </a:p>
        </p:txBody>
      </p:sp>
    </p:spTree>
    <p:extLst>
      <p:ext uri="{BB962C8B-B14F-4D97-AF65-F5344CB8AC3E}">
        <p14:creationId xmlns:p14="http://schemas.microsoft.com/office/powerpoint/2010/main" val="3439216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89952B-DF55-A04D-B798-A5FC1AC8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 22 2021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9B8AC-91DE-9440-BFB2-DA66B6037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0" y="1364583"/>
            <a:ext cx="4040188" cy="639762"/>
          </a:xfrm>
        </p:spPr>
        <p:txBody>
          <a:bodyPr/>
          <a:lstStyle/>
          <a:p>
            <a:r>
              <a:rPr lang="en-US" dirty="0" err="1"/>
              <a:t>Pengumpulan</a:t>
            </a:r>
            <a:r>
              <a:rPr lang="en-US" dirty="0"/>
              <a:t> LB3 </a:t>
            </a:r>
            <a:r>
              <a:rPr lang="en-US" dirty="0" err="1"/>
              <a:t>pasal</a:t>
            </a:r>
            <a:r>
              <a:rPr lang="en-US" dirty="0"/>
              <a:t> 301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11ACCA-3276-F14C-B384-5A7255553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28800" y="1997494"/>
            <a:ext cx="4040188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Menteri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nas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Gubernur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prov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Bupati</a:t>
            </a:r>
            <a:r>
              <a:rPr lang="en-US" dirty="0"/>
              <a:t>/</a:t>
            </a:r>
            <a:r>
              <a:rPr lang="en-US" dirty="0" err="1"/>
              <a:t>walikota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kab</a:t>
            </a:r>
            <a:r>
              <a:rPr lang="en-US" dirty="0"/>
              <a:t>/</a:t>
            </a:r>
            <a:r>
              <a:rPr lang="en-US" dirty="0" err="1"/>
              <a:t>kota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C10637-875B-DD47-9E33-E7C24C52D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6" y="1364583"/>
            <a:ext cx="4041775" cy="639762"/>
          </a:xfrm>
        </p:spPr>
        <p:txBody>
          <a:bodyPr/>
          <a:lstStyle/>
          <a:p>
            <a:r>
              <a:rPr lang="en-US" dirty="0" err="1"/>
              <a:t>Pemanfaatan</a:t>
            </a:r>
            <a:r>
              <a:rPr lang="en-US" dirty="0"/>
              <a:t> LB3  </a:t>
            </a:r>
            <a:r>
              <a:rPr lang="en-US" dirty="0" err="1"/>
              <a:t>pasal</a:t>
            </a:r>
            <a:r>
              <a:rPr lang="en-US" dirty="0"/>
              <a:t> 318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5BBA09-467D-D749-8446-26300AAAB69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Setiap</a:t>
            </a:r>
            <a:r>
              <a:rPr lang="en-US" dirty="0"/>
              <a:t> orang yang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LB3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dan </a:t>
            </a:r>
            <a:r>
              <a:rPr lang="en-US" dirty="0" err="1"/>
              <a:t>Perizinan</a:t>
            </a:r>
            <a:r>
              <a:rPr lang="en-US" dirty="0"/>
              <a:t> </a:t>
            </a:r>
            <a:r>
              <a:rPr lang="en-US" dirty="0" err="1"/>
              <a:t>Berusaha</a:t>
            </a:r>
            <a:endParaRPr lang="en-US" dirty="0"/>
          </a:p>
          <a:p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kewenangan</a:t>
            </a:r>
            <a:r>
              <a:rPr lang="en-US" dirty="0"/>
              <a:t> </a:t>
            </a:r>
            <a:r>
              <a:rPr lang="en-US" dirty="0" err="1"/>
              <a:t>menteri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365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1D3A63-232D-9649-958D-47B59808E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381500" y="-2592283"/>
            <a:ext cx="3429000" cy="8613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C6F298-0AA7-8C4C-9DC9-2118D3972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092950" y="266032"/>
            <a:ext cx="279400" cy="5778500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856E9C9-6DB2-224E-886E-8F4B3F597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359973" y="724226"/>
            <a:ext cx="3472055" cy="861356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E538E1-C724-3249-8F69-5CDF953048E1}"/>
              </a:ext>
            </a:extLst>
          </p:cNvPr>
          <p:cNvCxnSpPr/>
          <p:nvPr/>
        </p:nvCxnSpPr>
        <p:spPr>
          <a:xfrm>
            <a:off x="2514600" y="2819400"/>
            <a:ext cx="762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8AD94E-6A24-9240-8C16-477792641CA6}"/>
              </a:ext>
            </a:extLst>
          </p:cNvPr>
          <p:cNvCxnSpPr/>
          <p:nvPr/>
        </p:nvCxnSpPr>
        <p:spPr>
          <a:xfrm flipV="1">
            <a:off x="9677400" y="1219200"/>
            <a:ext cx="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D500A48-A466-6247-807D-7D8473414C6E}"/>
              </a:ext>
            </a:extLst>
          </p:cNvPr>
          <p:cNvCxnSpPr/>
          <p:nvPr/>
        </p:nvCxnSpPr>
        <p:spPr>
          <a:xfrm>
            <a:off x="1905000" y="4572000"/>
            <a:ext cx="762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2326A12-1CA0-AF42-A1A1-DFF4AE17117B}"/>
              </a:ext>
            </a:extLst>
          </p:cNvPr>
          <p:cNvCxnSpPr/>
          <p:nvPr/>
        </p:nvCxnSpPr>
        <p:spPr>
          <a:xfrm flipV="1">
            <a:off x="10085805" y="4876800"/>
            <a:ext cx="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39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-27517"/>
            <a:ext cx="9179984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Struktur</a:t>
            </a: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Kerangka</a:t>
            </a: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PP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P3LH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281574" y="916892"/>
            <a:ext cx="7680960" cy="594360"/>
          </a:xfrm>
          <a:prstGeom prst="roundRect">
            <a:avLst/>
          </a:prstGeom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mpact" panose="020B0806030902050204" pitchFamily="34" charset="0"/>
              </a:rPr>
              <a:t>Sistematika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mpact" panose="020B0806030902050204" pitchFamily="34" charset="0"/>
              </a:rPr>
              <a:t>Pengaturan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mpact" panose="020B0806030902050204" pitchFamily="34" charset="0"/>
              </a:rPr>
              <a:t>dalam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mpact" panose="020B0806030902050204" pitchFamily="34" charset="0"/>
              </a:rPr>
              <a:t> 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ABB7-B431-473A-8A0B-7DA562FA4455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1874065" y="1732806"/>
          <a:ext cx="8542866" cy="4809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96052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CA655-8691-CC4B-81A8-0231F8BDD6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en-US" b="1" dirty="0" err="1"/>
              <a:t>Pasal</a:t>
            </a:r>
            <a:r>
              <a:rPr lang="en-US" b="1" dirty="0"/>
              <a:t> 79 PP 21 2021 </a:t>
            </a:r>
            <a:br>
              <a:rPr lang="en-US" b="1" dirty="0"/>
            </a:br>
            <a:r>
              <a:rPr lang="en-US" b="1" dirty="0" err="1"/>
              <a:t>tentang</a:t>
            </a:r>
            <a:r>
              <a:rPr lang="en-US" b="1" dirty="0"/>
              <a:t> </a:t>
            </a:r>
            <a:r>
              <a:rPr lang="en-US" b="1" dirty="0" err="1"/>
              <a:t>Penyenggaraan</a:t>
            </a:r>
            <a:r>
              <a:rPr lang="en-US" b="1" dirty="0"/>
              <a:t> PPLH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63662-F687-3546-BD2E-FC8EB54DD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TUK Pusat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47B8D1-2340-C446-9FB7-D89BF3746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4352925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Yang </a:t>
            </a:r>
            <a:r>
              <a:rPr lang="en-US" dirty="0" err="1"/>
              <a:t>Perizinan</a:t>
            </a:r>
            <a:r>
              <a:rPr lang="en-US" dirty="0"/>
              <a:t> </a:t>
            </a:r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diterbitkan</a:t>
            </a:r>
            <a:r>
              <a:rPr lang="en-US" dirty="0"/>
              <a:t> oleh </a:t>
            </a:r>
            <a:r>
              <a:rPr lang="en-US" dirty="0" err="1"/>
              <a:t>Pemerintah</a:t>
            </a:r>
            <a:r>
              <a:rPr lang="en-US" dirty="0"/>
              <a:t> Pusat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Berlokasi</a:t>
            </a:r>
            <a:endParaRPr lang="en-US" dirty="0"/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Lintas negara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Lintas </a:t>
            </a:r>
            <a:r>
              <a:rPr lang="en-US" dirty="0" err="1"/>
              <a:t>provinsi</a:t>
            </a:r>
            <a:r>
              <a:rPr lang="en-US" dirty="0"/>
              <a:t> dan/</a:t>
            </a:r>
            <a:r>
              <a:rPr lang="en-US" dirty="0" err="1"/>
              <a:t>atau</a:t>
            </a:r>
            <a:endParaRPr lang="en-US" dirty="0"/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Wilayah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12 mil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garis </a:t>
            </a:r>
            <a:r>
              <a:rPr lang="en-US" dirty="0" err="1"/>
              <a:t>pantai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lepas</a:t>
            </a:r>
            <a:r>
              <a:rPr lang="en-US" dirty="0"/>
              <a:t>; dan/</a:t>
            </a:r>
            <a:r>
              <a:rPr lang="en-US" dirty="0" err="1"/>
              <a:t>atau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Yang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diterbitkan</a:t>
            </a:r>
            <a:r>
              <a:rPr lang="en-US" dirty="0"/>
              <a:t> oleh </a:t>
            </a:r>
            <a:r>
              <a:rPr lang="en-US" dirty="0" err="1"/>
              <a:t>gubernur</a:t>
            </a:r>
            <a:r>
              <a:rPr lang="en-US" dirty="0"/>
              <a:t> dan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yang </a:t>
            </a:r>
            <a:r>
              <a:rPr lang="en-US" dirty="0" err="1"/>
              <a:t>membidangi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Provinsi</a:t>
            </a:r>
            <a:r>
              <a:rPr lang="en-US" dirty="0"/>
              <a:t>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penanggungjawab</a:t>
            </a:r>
            <a:r>
              <a:rPr lang="en-US" dirty="0"/>
              <a:t> </a:t>
            </a:r>
            <a:r>
              <a:rPr lang="en-US" dirty="0" err="1"/>
              <a:t>kegiatan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F134C9-A3FF-6548-9664-247DABF25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896666"/>
            <a:ext cx="5183188" cy="4119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TUK </a:t>
            </a:r>
            <a:r>
              <a:rPr lang="en-US" dirty="0" err="1"/>
              <a:t>Provinsi</a:t>
            </a:r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6515F01-1979-ED4F-8DAF-EB39DA02D9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321718"/>
            <a:ext cx="5183188" cy="302418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Yang </a:t>
            </a:r>
            <a:r>
              <a:rPr lang="en-US" dirty="0" err="1"/>
              <a:t>Perizinan</a:t>
            </a:r>
            <a:r>
              <a:rPr lang="en-US" dirty="0"/>
              <a:t> </a:t>
            </a:r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diterbitkan</a:t>
            </a:r>
            <a:r>
              <a:rPr lang="en-US" dirty="0"/>
              <a:t> oleh </a:t>
            </a:r>
            <a:r>
              <a:rPr lang="en-US" dirty="0" err="1"/>
              <a:t>Gubernur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Berlokasi</a:t>
            </a:r>
            <a:endParaRPr lang="en-US" dirty="0"/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Lintas </a:t>
            </a:r>
            <a:r>
              <a:rPr lang="en-US" dirty="0" err="1"/>
              <a:t>kabupaten</a:t>
            </a:r>
            <a:r>
              <a:rPr lang="en-US" dirty="0"/>
              <a:t>/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provinsi</a:t>
            </a:r>
            <a:r>
              <a:rPr lang="en-US" dirty="0"/>
              <a:t> dan/</a:t>
            </a:r>
            <a:r>
              <a:rPr lang="en-US" dirty="0" err="1"/>
              <a:t>atau</a:t>
            </a:r>
            <a:endParaRPr lang="en-US" dirty="0"/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Wilayah </a:t>
            </a:r>
            <a:r>
              <a:rPr lang="en-US" dirty="0" err="1"/>
              <a:t>laut</a:t>
            </a:r>
            <a:r>
              <a:rPr lang="en-US" dirty="0"/>
              <a:t> paling </a:t>
            </a:r>
            <a:r>
              <a:rPr lang="en-US" dirty="0" err="1"/>
              <a:t>jauh</a:t>
            </a:r>
            <a:r>
              <a:rPr lang="en-US" dirty="0"/>
              <a:t> 12 mil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garis </a:t>
            </a:r>
            <a:r>
              <a:rPr lang="en-US" dirty="0" err="1"/>
              <a:t>pantai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lepas</a:t>
            </a:r>
            <a:r>
              <a:rPr lang="en-US" dirty="0"/>
              <a:t>; dan/</a:t>
            </a:r>
            <a:r>
              <a:rPr lang="en-US" dirty="0" err="1"/>
              <a:t>atau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Yang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diterbitkan</a:t>
            </a:r>
            <a:r>
              <a:rPr lang="en-US" dirty="0"/>
              <a:t> oleh </a:t>
            </a:r>
            <a:r>
              <a:rPr lang="en-US" dirty="0" err="1"/>
              <a:t>bupati</a:t>
            </a:r>
            <a:r>
              <a:rPr lang="en-US" dirty="0"/>
              <a:t>/</a:t>
            </a:r>
            <a:r>
              <a:rPr lang="en-US" dirty="0" err="1"/>
              <a:t>walikota</a:t>
            </a:r>
            <a:r>
              <a:rPr lang="en-US" dirty="0"/>
              <a:t> dan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yang </a:t>
            </a:r>
            <a:r>
              <a:rPr lang="en-US" dirty="0" err="1"/>
              <a:t>membidangi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Provinsi</a:t>
            </a:r>
            <a:r>
              <a:rPr lang="en-US" dirty="0"/>
              <a:t>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penanggungjawab</a:t>
            </a:r>
            <a:r>
              <a:rPr lang="en-US" dirty="0"/>
              <a:t> </a:t>
            </a:r>
            <a:r>
              <a:rPr lang="en-US" dirty="0" err="1"/>
              <a:t>kegiatan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2DF9B6E-469E-9542-A77F-5606507A83A1}"/>
              </a:ext>
            </a:extLst>
          </p:cNvPr>
          <p:cNvSpPr txBox="1">
            <a:spLocks/>
          </p:cNvSpPr>
          <p:nvPr/>
        </p:nvSpPr>
        <p:spPr>
          <a:xfrm>
            <a:off x="6096000" y="5345906"/>
            <a:ext cx="5183188" cy="41195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TUK </a:t>
            </a:r>
            <a:r>
              <a:rPr lang="en-US" dirty="0" err="1"/>
              <a:t>Kabupaten</a:t>
            </a:r>
            <a:r>
              <a:rPr lang="en-US" dirty="0"/>
              <a:t>/Kota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11CBEDC-78BB-F746-836C-F7E7A5B553D7}"/>
              </a:ext>
            </a:extLst>
          </p:cNvPr>
          <p:cNvSpPr txBox="1">
            <a:spLocks/>
          </p:cNvSpPr>
          <p:nvPr/>
        </p:nvSpPr>
        <p:spPr>
          <a:xfrm>
            <a:off x="6096000" y="5757862"/>
            <a:ext cx="5183188" cy="1100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dirty="0"/>
              <a:t>Yang </a:t>
            </a:r>
            <a:r>
              <a:rPr lang="en-US" sz="2400" dirty="0" err="1"/>
              <a:t>Perizinan</a:t>
            </a:r>
            <a:r>
              <a:rPr lang="en-US" sz="2400" dirty="0"/>
              <a:t> </a:t>
            </a:r>
            <a:r>
              <a:rPr lang="en-US" sz="2400" dirty="0" err="1"/>
              <a:t>Berusaha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Persetujuan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diterbitkan</a:t>
            </a:r>
            <a:r>
              <a:rPr lang="en-US" sz="2400" dirty="0"/>
              <a:t> oleh </a:t>
            </a:r>
            <a:r>
              <a:rPr lang="en-US" sz="2400" dirty="0" err="1"/>
              <a:t>Bupati</a:t>
            </a:r>
            <a:r>
              <a:rPr lang="en-US" sz="2400" dirty="0"/>
              <a:t>/</a:t>
            </a:r>
            <a:r>
              <a:rPr lang="en-US" sz="2400" dirty="0" err="1"/>
              <a:t>Walikota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05249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7941-2C86-8947-8BE9-E584E824D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300"/>
          </a:xfrm>
        </p:spPr>
        <p:txBody>
          <a:bodyPr/>
          <a:lstStyle/>
          <a:p>
            <a:r>
              <a:rPr lang="en-US" dirty="0" err="1"/>
              <a:t>Kewenangan</a:t>
            </a:r>
            <a:r>
              <a:rPr lang="en-US" dirty="0"/>
              <a:t> UKL-UPL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FC2FB25-AFD6-7242-B48D-C0FF68589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187" y="1114426"/>
            <a:ext cx="5076825" cy="53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251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0CDF11-9708-8E46-B945-B4471D1E0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956241" y="-1120555"/>
            <a:ext cx="4008563" cy="8116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AD5BBF-908F-AC43-B50D-94F0B1A7F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26383" y="1017399"/>
            <a:ext cx="332291" cy="8052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8BE90F-83CB-F54E-8326-857C333B6732}"/>
              </a:ext>
            </a:extLst>
          </p:cNvPr>
          <p:cNvSpPr txBox="1"/>
          <p:nvPr/>
        </p:nvSpPr>
        <p:spPr>
          <a:xfrm>
            <a:off x="5867400" y="1771650"/>
            <a:ext cx="1545336" cy="3000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07C34B-4FE7-1D4E-80E4-A1833C02FC78}"/>
              </a:ext>
            </a:extLst>
          </p:cNvPr>
          <p:cNvSpPr txBox="1"/>
          <p:nvPr/>
        </p:nvSpPr>
        <p:spPr>
          <a:xfrm>
            <a:off x="7412736" y="1616202"/>
            <a:ext cx="1581912" cy="3000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9205451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5D13B6-044A-6D46-9716-A741EBF43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terimakasih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2BC8E-6B26-C843-9AF8-CF2EF0F0F8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8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ABB7-B431-473A-8A0B-7DA562FA4455}" type="slidenum">
              <a:rPr lang="en-US" smtClean="0"/>
              <a:t>5</a:t>
            </a:fld>
            <a:endParaRPr lang="en-US"/>
          </a:p>
        </p:txBody>
      </p:sp>
      <p:sp>
        <p:nvSpPr>
          <p:cNvPr id="9" name="Flowchart: Alternate Process 8"/>
          <p:cNvSpPr/>
          <p:nvPr/>
        </p:nvSpPr>
        <p:spPr>
          <a:xfrm>
            <a:off x="7884147" y="3043700"/>
            <a:ext cx="2253006" cy="1819374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Bab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534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Pasal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Lampiran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958" t="16169" r="27198" b="4394"/>
          <a:stretch/>
        </p:blipFill>
        <p:spPr>
          <a:xfrm>
            <a:off x="1891293" y="776318"/>
            <a:ext cx="5992855" cy="61074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0" y="-27517"/>
            <a:ext cx="917998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Kerangka</a:t>
            </a: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P3LH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CA94D7-3EDD-EF48-82C1-F34A56D70451}"/>
              </a:ext>
            </a:extLst>
          </p:cNvPr>
          <p:cNvCxnSpPr/>
          <p:nvPr/>
        </p:nvCxnSpPr>
        <p:spPr>
          <a:xfrm flipH="1">
            <a:off x="7236447" y="2133600"/>
            <a:ext cx="12954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678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10872" y="1030742"/>
          <a:ext cx="8747579" cy="55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ABB7-B431-473A-8A0B-7DA562FA4455}" type="slidenum">
              <a:rPr lang="en-US" smtClean="0"/>
              <a:t>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-3235"/>
            <a:ext cx="9144000" cy="590931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n-ea"/>
                <a:cs typeface="+mn-cs"/>
              </a:rPr>
              <a:t>Daftar Lampiran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44828" y="2893461"/>
            <a:ext cx="2392770" cy="18044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Arial Narrow" panose="020B0606020202030204" pitchFamily="34" charset="0"/>
              </a:rPr>
              <a:t>PP 22 TAHUN 2021 TENTANG PENYELENGGARAAN PERLINDUNGAN DAN PENGELOLAAN LINGKUNGAN HIDUP (P3LH)</a:t>
            </a:r>
            <a:endParaRPr lang="en-US" sz="16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85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D72299-A6AA-44CE-9B41-F4B13644FB6D}"/>
              </a:ext>
            </a:extLst>
          </p:cNvPr>
          <p:cNvSpPr/>
          <p:nvPr/>
        </p:nvSpPr>
        <p:spPr>
          <a:xfrm>
            <a:off x="1524563" y="2608978"/>
            <a:ext cx="9167286" cy="42490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1FED73-E3BE-4185-B78C-341863614D9A}"/>
              </a:ext>
            </a:extLst>
          </p:cNvPr>
          <p:cNvSpPr/>
          <p:nvPr/>
        </p:nvSpPr>
        <p:spPr>
          <a:xfrm>
            <a:off x="1536698" y="-49535"/>
            <a:ext cx="9167286" cy="2637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DCA33C-0E6B-4DB7-824F-D6D7961F214B}"/>
              </a:ext>
            </a:extLst>
          </p:cNvPr>
          <p:cNvCxnSpPr>
            <a:cxnSpLocks/>
          </p:cNvCxnSpPr>
          <p:nvPr/>
        </p:nvCxnSpPr>
        <p:spPr>
          <a:xfrm>
            <a:off x="1536698" y="2596207"/>
            <a:ext cx="913130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42512" y="542056"/>
            <a:ext cx="107607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US" dirty="0" err="1"/>
              <a:t>Dampak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75700" y="2823550"/>
            <a:ext cx="141547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Jenis</a:t>
            </a:r>
            <a:r>
              <a:rPr lang="en-US" sz="1200" b="1" dirty="0"/>
              <a:t> </a:t>
            </a:r>
            <a:r>
              <a:rPr lang="en-US" sz="1200" b="1" dirty="0" err="1"/>
              <a:t>Perizinan</a:t>
            </a:r>
            <a:r>
              <a:rPr lang="en-US" sz="1200" b="1" dirty="0"/>
              <a:t> </a:t>
            </a:r>
            <a:r>
              <a:rPr lang="en-US" sz="1200" b="1" dirty="0" err="1"/>
              <a:t>Berusaha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13250" y="5745643"/>
            <a:ext cx="3429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Pasal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1, 36, 37, 38,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 UU CK</a:t>
            </a:r>
          </a:p>
        </p:txBody>
      </p:sp>
      <p:sp>
        <p:nvSpPr>
          <p:cNvPr id="9" name="Rectangle 8"/>
          <p:cNvSpPr/>
          <p:nvPr/>
        </p:nvSpPr>
        <p:spPr>
          <a:xfrm>
            <a:off x="8987888" y="3347381"/>
            <a:ext cx="1641745" cy="1666097"/>
          </a:xfrm>
          <a:prstGeom prst="rect">
            <a:avLst/>
          </a:prstGeom>
          <a:solidFill>
            <a:srgbClr val="FF0000">
              <a:alpha val="13000"/>
            </a:srgbClr>
          </a:solidFill>
          <a:ln w="349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/>
          <p:cNvSpPr/>
          <p:nvPr/>
        </p:nvSpPr>
        <p:spPr>
          <a:xfrm>
            <a:off x="8985782" y="5229289"/>
            <a:ext cx="1657242" cy="664469"/>
          </a:xfrm>
          <a:prstGeom prst="rect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  <a:ln w="3492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/>
          <a:srcRect t="19901" r="61209" b="569"/>
          <a:stretch/>
        </p:blipFill>
        <p:spPr>
          <a:xfrm>
            <a:off x="1757070" y="3405031"/>
            <a:ext cx="2542436" cy="271506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238548" y="3544017"/>
            <a:ext cx="262173" cy="50760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Rounded Rectangle 12"/>
          <p:cNvSpPr/>
          <p:nvPr/>
        </p:nvSpPr>
        <p:spPr>
          <a:xfrm>
            <a:off x="4787818" y="3572220"/>
            <a:ext cx="1066111" cy="451207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Tinggi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6025657" y="3544017"/>
            <a:ext cx="262173" cy="50760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Rounded Rectangle 14"/>
          <p:cNvSpPr/>
          <p:nvPr/>
        </p:nvSpPr>
        <p:spPr>
          <a:xfrm>
            <a:off x="6455162" y="3553714"/>
            <a:ext cx="1118689" cy="21576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b="1" dirty="0">
              <a:solidFill>
                <a:srgbClr val="C00000"/>
              </a:solidFill>
            </a:endParaRPr>
          </a:p>
          <a:p>
            <a:pPr algn="ctr"/>
            <a:endParaRPr lang="en-US" sz="1200" b="1" dirty="0">
              <a:solidFill>
                <a:srgbClr val="C00000"/>
              </a:solidFill>
            </a:endParaRPr>
          </a:p>
          <a:p>
            <a:pPr algn="ctr"/>
            <a:endParaRPr lang="en-US" sz="1200" b="1" dirty="0">
              <a:solidFill>
                <a:srgbClr val="C00000"/>
              </a:solidFill>
            </a:endParaRP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AMDAL</a:t>
            </a:r>
          </a:p>
          <a:p>
            <a:pPr algn="ctr"/>
            <a:endParaRPr lang="en-US" sz="1200" b="1" dirty="0">
              <a:solidFill>
                <a:srgbClr val="C00000"/>
              </a:solidFill>
            </a:endParaRP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UKL-UPL</a:t>
            </a:r>
          </a:p>
          <a:p>
            <a:pPr algn="ctr"/>
            <a:endParaRPr lang="en-US" sz="1200" b="1" dirty="0">
              <a:solidFill>
                <a:srgbClr val="C00000"/>
              </a:solidFill>
            </a:endParaRP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SPPL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248511" y="4370229"/>
            <a:ext cx="262173" cy="50760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Rounded Rectangle 16"/>
          <p:cNvSpPr/>
          <p:nvPr/>
        </p:nvSpPr>
        <p:spPr>
          <a:xfrm>
            <a:off x="4801827" y="4122782"/>
            <a:ext cx="1066111" cy="451207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</a:rPr>
              <a:t>Menengah</a:t>
            </a:r>
            <a:r>
              <a:rPr lang="en-US" sz="1100" b="1" dirty="0">
                <a:solidFill>
                  <a:schemeClr val="bg1"/>
                </a:solidFill>
              </a:rPr>
              <a:t> Tinggi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6035620" y="4370229"/>
            <a:ext cx="262173" cy="50760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" name="Right Arrow 19"/>
          <p:cNvSpPr/>
          <p:nvPr/>
        </p:nvSpPr>
        <p:spPr>
          <a:xfrm>
            <a:off x="4248549" y="5216242"/>
            <a:ext cx="262173" cy="50760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Rounded Rectangle 20"/>
          <p:cNvSpPr/>
          <p:nvPr/>
        </p:nvSpPr>
        <p:spPr>
          <a:xfrm>
            <a:off x="4797819" y="5244445"/>
            <a:ext cx="1066111" cy="45120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>
                <a:solidFill>
                  <a:schemeClr val="tx1"/>
                </a:solidFill>
              </a:rPr>
              <a:t>Rendah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035658" y="5216242"/>
            <a:ext cx="262173" cy="50760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Rounded Rectangle 23"/>
          <p:cNvSpPr/>
          <p:nvPr/>
        </p:nvSpPr>
        <p:spPr>
          <a:xfrm>
            <a:off x="4797781" y="4624035"/>
            <a:ext cx="1066111" cy="451207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>
                <a:solidFill>
                  <a:schemeClr val="bg1"/>
                </a:solidFill>
              </a:rPr>
              <a:t>Menengah</a:t>
            </a:r>
            <a:r>
              <a:rPr lang="en-US" sz="1100" b="1" dirty="0">
                <a:solidFill>
                  <a:schemeClr val="bg1"/>
                </a:solidFill>
              </a:rPr>
              <a:t> </a:t>
            </a:r>
            <a:r>
              <a:rPr lang="en-US" sz="1100" b="1" dirty="0" err="1">
                <a:solidFill>
                  <a:schemeClr val="bg1"/>
                </a:solidFill>
              </a:rPr>
              <a:t>Rendah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175701" y="3572220"/>
            <a:ext cx="1389587" cy="451207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IZIN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175700" y="4543905"/>
            <a:ext cx="1399589" cy="363110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SERTIFIKAT STANDAR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175698" y="5330171"/>
            <a:ext cx="1399590" cy="27699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NIB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7842249" y="3544017"/>
            <a:ext cx="981740" cy="50760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SKKL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7822728" y="4370229"/>
            <a:ext cx="1011225" cy="50760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PKPLH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7822726" y="5216242"/>
            <a:ext cx="1011264" cy="50760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NIB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175700" y="4186984"/>
            <a:ext cx="1389587" cy="261611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IZIN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016384" y="3322536"/>
            <a:ext cx="1613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C00000"/>
                </a:solidFill>
              </a:rPr>
              <a:t>PENGAWASAN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09066" y="5628977"/>
            <a:ext cx="1497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FF"/>
                </a:solidFill>
              </a:rPr>
              <a:t>PEMBINAAN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42019" y="3015157"/>
            <a:ext cx="177254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/>
              <a:t>Kriteria</a:t>
            </a:r>
            <a:r>
              <a:rPr lang="en-US" sz="1200" b="1" dirty="0"/>
              <a:t> </a:t>
            </a:r>
            <a:r>
              <a:rPr lang="en-US" sz="1200" b="1" dirty="0" err="1"/>
              <a:t>Risiko</a:t>
            </a:r>
            <a:r>
              <a:rPr lang="en-US" sz="1200" b="1" dirty="0"/>
              <a:t> (</a:t>
            </a:r>
            <a:r>
              <a:rPr lang="en-US" sz="1200" b="1" dirty="0" err="1"/>
              <a:t>dasar</a:t>
            </a:r>
            <a:r>
              <a:rPr lang="en-US" sz="1200" b="1" dirty="0"/>
              <a:t>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21E0EE-CE9C-464F-99D4-42DA5121538E}"/>
              </a:ext>
            </a:extLst>
          </p:cNvPr>
          <p:cNvSpPr/>
          <p:nvPr/>
        </p:nvSpPr>
        <p:spPr>
          <a:xfrm>
            <a:off x="7715263" y="962025"/>
            <a:ext cx="1180230" cy="1005200"/>
          </a:xfrm>
          <a:prstGeom prst="rect">
            <a:avLst/>
          </a:prstGeom>
          <a:solidFill>
            <a:srgbClr val="FF0000">
              <a:alpha val="13000"/>
            </a:srgbClr>
          </a:solidFill>
          <a:ln w="349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A0E6AC2-7D95-4F35-9C11-8D8CD703500F}"/>
              </a:ext>
            </a:extLst>
          </p:cNvPr>
          <p:cNvSpPr/>
          <p:nvPr/>
        </p:nvSpPr>
        <p:spPr>
          <a:xfrm>
            <a:off x="6316108" y="2041378"/>
            <a:ext cx="2579387" cy="478112"/>
          </a:xfrm>
          <a:prstGeom prst="rect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  <a:ln w="3492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7" name="Rounded Rectangle 6">
            <a:extLst>
              <a:ext uri="{FF2B5EF4-FFF2-40B4-BE49-F238E27FC236}">
                <a16:creationId xmlns:a16="http://schemas.microsoft.com/office/drawing/2014/main" id="{8A4DE880-1F6C-4888-BCEB-2C9E6E98C45D}"/>
              </a:ext>
            </a:extLst>
          </p:cNvPr>
          <p:cNvSpPr/>
          <p:nvPr/>
        </p:nvSpPr>
        <p:spPr>
          <a:xfrm>
            <a:off x="4742513" y="1021689"/>
            <a:ext cx="1066111" cy="412001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err="1"/>
              <a:t>Dampak</a:t>
            </a:r>
            <a:r>
              <a:rPr lang="en-US" sz="900" b="1" dirty="0"/>
              <a:t> </a:t>
            </a:r>
            <a:r>
              <a:rPr lang="en-US" sz="900" b="1" dirty="0" err="1"/>
              <a:t>Penting</a:t>
            </a:r>
            <a:endParaRPr lang="en-US" sz="900" b="1" dirty="0"/>
          </a:p>
        </p:txBody>
      </p:sp>
      <p:sp>
        <p:nvSpPr>
          <p:cNvPr id="38" name="Right Arrow 7">
            <a:extLst>
              <a:ext uri="{FF2B5EF4-FFF2-40B4-BE49-F238E27FC236}">
                <a16:creationId xmlns:a16="http://schemas.microsoft.com/office/drawing/2014/main" id="{A1D1FA58-1BD3-48F5-AB6E-93916FB4A275}"/>
              </a:ext>
            </a:extLst>
          </p:cNvPr>
          <p:cNvSpPr/>
          <p:nvPr/>
        </p:nvSpPr>
        <p:spPr>
          <a:xfrm>
            <a:off x="5986702" y="1004806"/>
            <a:ext cx="262173" cy="30392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9" name="Rounded Rectangle 8">
            <a:extLst>
              <a:ext uri="{FF2B5EF4-FFF2-40B4-BE49-F238E27FC236}">
                <a16:creationId xmlns:a16="http://schemas.microsoft.com/office/drawing/2014/main" id="{1B80452B-3D4C-4725-BFCF-D138F42BB2B2}"/>
              </a:ext>
            </a:extLst>
          </p:cNvPr>
          <p:cNvSpPr/>
          <p:nvPr/>
        </p:nvSpPr>
        <p:spPr>
          <a:xfrm>
            <a:off x="6380480" y="1035088"/>
            <a:ext cx="1048622" cy="369302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AMDAL</a:t>
            </a:r>
          </a:p>
        </p:txBody>
      </p:sp>
      <p:sp>
        <p:nvSpPr>
          <p:cNvPr id="40" name="Right Arrow 11">
            <a:extLst>
              <a:ext uri="{FF2B5EF4-FFF2-40B4-BE49-F238E27FC236}">
                <a16:creationId xmlns:a16="http://schemas.microsoft.com/office/drawing/2014/main" id="{64A340B0-1E51-4880-9942-AC2D3E8EFB2D}"/>
              </a:ext>
            </a:extLst>
          </p:cNvPr>
          <p:cNvSpPr/>
          <p:nvPr/>
        </p:nvSpPr>
        <p:spPr>
          <a:xfrm>
            <a:off x="5996665" y="1545113"/>
            <a:ext cx="262173" cy="30392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1" name="Rounded Rectangle 12">
            <a:extLst>
              <a:ext uri="{FF2B5EF4-FFF2-40B4-BE49-F238E27FC236}">
                <a16:creationId xmlns:a16="http://schemas.microsoft.com/office/drawing/2014/main" id="{C9313DB2-EC69-4C5A-B567-FB2941B6AA49}"/>
              </a:ext>
            </a:extLst>
          </p:cNvPr>
          <p:cNvSpPr/>
          <p:nvPr/>
        </p:nvSpPr>
        <p:spPr>
          <a:xfrm>
            <a:off x="6372953" y="1509538"/>
            <a:ext cx="1066112" cy="455451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UKL-UPL</a:t>
            </a:r>
          </a:p>
        </p:txBody>
      </p:sp>
      <p:sp>
        <p:nvSpPr>
          <p:cNvPr id="42" name="Rounded Rectangle 14">
            <a:extLst>
              <a:ext uri="{FF2B5EF4-FFF2-40B4-BE49-F238E27FC236}">
                <a16:creationId xmlns:a16="http://schemas.microsoft.com/office/drawing/2014/main" id="{CD164EF5-18A0-4E4C-8F96-2325F6375AED}"/>
              </a:ext>
            </a:extLst>
          </p:cNvPr>
          <p:cNvSpPr/>
          <p:nvPr/>
        </p:nvSpPr>
        <p:spPr>
          <a:xfrm>
            <a:off x="4752514" y="1981060"/>
            <a:ext cx="1066111" cy="5047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900" b="1" dirty="0" err="1">
                <a:solidFill>
                  <a:schemeClr val="tx1"/>
                </a:solidFill>
              </a:rPr>
              <a:t>Dampak</a:t>
            </a:r>
            <a:r>
              <a:rPr lang="en-US" sz="900" b="1" dirty="0">
                <a:solidFill>
                  <a:schemeClr val="tx1"/>
                </a:solidFill>
              </a:rPr>
              <a:t> </a:t>
            </a:r>
            <a:r>
              <a:rPr lang="en-US" sz="900" b="1" dirty="0" err="1">
                <a:solidFill>
                  <a:schemeClr val="tx1"/>
                </a:solidFill>
              </a:rPr>
              <a:t>Tidak</a:t>
            </a:r>
            <a:r>
              <a:rPr lang="en-US" sz="900" b="1" dirty="0">
                <a:solidFill>
                  <a:schemeClr val="tx1"/>
                </a:solidFill>
              </a:rPr>
              <a:t> </a:t>
            </a:r>
            <a:r>
              <a:rPr lang="en-US" sz="900" b="1" dirty="0" err="1">
                <a:solidFill>
                  <a:schemeClr val="tx1"/>
                </a:solidFill>
              </a:rPr>
              <a:t>Penting</a:t>
            </a:r>
            <a:r>
              <a:rPr lang="en-US" sz="900" b="1" dirty="0">
                <a:solidFill>
                  <a:schemeClr val="tx1"/>
                </a:solidFill>
              </a:rPr>
              <a:t>, </a:t>
            </a:r>
            <a:r>
              <a:rPr lang="en-US" sz="900" b="1" dirty="0" err="1">
                <a:solidFill>
                  <a:schemeClr val="tx1"/>
                </a:solidFill>
              </a:rPr>
              <a:t>kegiatan</a:t>
            </a:r>
            <a:r>
              <a:rPr lang="en-US" sz="900" b="1" dirty="0">
                <a:solidFill>
                  <a:schemeClr val="tx1"/>
                </a:solidFill>
              </a:rPr>
              <a:t> </a:t>
            </a:r>
            <a:r>
              <a:rPr lang="en-US" sz="900" b="1" dirty="0" err="1">
                <a:solidFill>
                  <a:schemeClr val="tx1"/>
                </a:solidFill>
              </a:rPr>
              <a:t>Skala</a:t>
            </a:r>
            <a:r>
              <a:rPr lang="en-US" sz="900" b="1" dirty="0">
                <a:solidFill>
                  <a:schemeClr val="tx1"/>
                </a:solidFill>
              </a:rPr>
              <a:t> </a:t>
            </a:r>
            <a:r>
              <a:rPr lang="en-US" sz="900" b="1" dirty="0" err="1">
                <a:solidFill>
                  <a:schemeClr val="tx1"/>
                </a:solidFill>
              </a:rPr>
              <a:t>kecil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43" name="Right Arrow 15">
            <a:extLst>
              <a:ext uri="{FF2B5EF4-FFF2-40B4-BE49-F238E27FC236}">
                <a16:creationId xmlns:a16="http://schemas.microsoft.com/office/drawing/2014/main" id="{6DF895D5-E3E2-491A-A28D-CFD5A365E8E1}"/>
              </a:ext>
            </a:extLst>
          </p:cNvPr>
          <p:cNvSpPr/>
          <p:nvPr/>
        </p:nvSpPr>
        <p:spPr>
          <a:xfrm>
            <a:off x="5996703" y="2051651"/>
            <a:ext cx="262173" cy="30392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4" name="Rounded Rectangle 16">
            <a:extLst>
              <a:ext uri="{FF2B5EF4-FFF2-40B4-BE49-F238E27FC236}">
                <a16:creationId xmlns:a16="http://schemas.microsoft.com/office/drawing/2014/main" id="{BFC47179-759E-4EEA-8539-7C04C920F586}"/>
              </a:ext>
            </a:extLst>
          </p:cNvPr>
          <p:cNvSpPr/>
          <p:nvPr/>
        </p:nvSpPr>
        <p:spPr>
          <a:xfrm>
            <a:off x="6380482" y="2081937"/>
            <a:ext cx="2418583" cy="2353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SPPL</a:t>
            </a:r>
          </a:p>
        </p:txBody>
      </p:sp>
      <p:sp>
        <p:nvSpPr>
          <p:cNvPr id="45" name="Rounded Rectangle 19">
            <a:extLst>
              <a:ext uri="{FF2B5EF4-FFF2-40B4-BE49-F238E27FC236}">
                <a16:creationId xmlns:a16="http://schemas.microsoft.com/office/drawing/2014/main" id="{2A67AD8D-882C-4F22-BC5E-2780D3269F1D}"/>
              </a:ext>
            </a:extLst>
          </p:cNvPr>
          <p:cNvSpPr/>
          <p:nvPr/>
        </p:nvSpPr>
        <p:spPr>
          <a:xfrm>
            <a:off x="4752476" y="1538250"/>
            <a:ext cx="1066111" cy="334531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err="1">
                <a:solidFill>
                  <a:schemeClr val="bg1"/>
                </a:solidFill>
              </a:rPr>
              <a:t>Dampak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Tidak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Penting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46" name="Rounded Rectangle 20">
            <a:extLst>
              <a:ext uri="{FF2B5EF4-FFF2-40B4-BE49-F238E27FC236}">
                <a16:creationId xmlns:a16="http://schemas.microsoft.com/office/drawing/2014/main" id="{53518E9E-1D20-4762-BD31-FE3150834C92}"/>
              </a:ext>
            </a:extLst>
          </p:cNvPr>
          <p:cNvSpPr/>
          <p:nvPr/>
        </p:nvSpPr>
        <p:spPr>
          <a:xfrm>
            <a:off x="9175700" y="1021690"/>
            <a:ext cx="1389586" cy="1353779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IZIN Usaha </a:t>
            </a:r>
            <a:r>
              <a:rPr lang="en-US" sz="1000" b="1" dirty="0" err="1"/>
              <a:t>dan</a:t>
            </a:r>
            <a:r>
              <a:rPr lang="en-US" sz="1000" b="1" dirty="0"/>
              <a:t>/</a:t>
            </a:r>
            <a:r>
              <a:rPr lang="en-US" sz="1000" b="1" dirty="0" err="1"/>
              <a:t>atau</a:t>
            </a:r>
            <a:r>
              <a:rPr lang="en-US" sz="1000" b="1" dirty="0"/>
              <a:t> </a:t>
            </a:r>
            <a:r>
              <a:rPr lang="en-US" sz="1000" b="1" dirty="0" err="1"/>
              <a:t>Kegiatan</a:t>
            </a:r>
            <a:endParaRPr lang="en-US" sz="1000" b="1" dirty="0"/>
          </a:p>
        </p:txBody>
      </p:sp>
      <p:sp>
        <p:nvSpPr>
          <p:cNvPr id="47" name="Right Arrow 24">
            <a:extLst>
              <a:ext uri="{FF2B5EF4-FFF2-40B4-BE49-F238E27FC236}">
                <a16:creationId xmlns:a16="http://schemas.microsoft.com/office/drawing/2014/main" id="{113FB84E-5A77-4C7D-B47B-CF5741E218A4}"/>
              </a:ext>
            </a:extLst>
          </p:cNvPr>
          <p:cNvSpPr/>
          <p:nvPr/>
        </p:nvSpPr>
        <p:spPr>
          <a:xfrm>
            <a:off x="8846296" y="1041382"/>
            <a:ext cx="262173" cy="30392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8" name="Right Arrow 25">
            <a:extLst>
              <a:ext uri="{FF2B5EF4-FFF2-40B4-BE49-F238E27FC236}">
                <a16:creationId xmlns:a16="http://schemas.microsoft.com/office/drawing/2014/main" id="{FE8589BE-A07D-4BEC-98F0-79F295256D32}"/>
              </a:ext>
            </a:extLst>
          </p:cNvPr>
          <p:cNvSpPr/>
          <p:nvPr/>
        </p:nvSpPr>
        <p:spPr>
          <a:xfrm>
            <a:off x="8856259" y="1545113"/>
            <a:ext cx="262173" cy="30392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9" name="Right Arrow 26">
            <a:extLst>
              <a:ext uri="{FF2B5EF4-FFF2-40B4-BE49-F238E27FC236}">
                <a16:creationId xmlns:a16="http://schemas.microsoft.com/office/drawing/2014/main" id="{FBC41010-B1A1-4601-B6AD-D71D6153C5C1}"/>
              </a:ext>
            </a:extLst>
          </p:cNvPr>
          <p:cNvSpPr/>
          <p:nvPr/>
        </p:nvSpPr>
        <p:spPr>
          <a:xfrm>
            <a:off x="8856297" y="2051651"/>
            <a:ext cx="262173" cy="30392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83580C3-50D6-4B9D-A485-EE113E600F1F}"/>
              </a:ext>
            </a:extLst>
          </p:cNvPr>
          <p:cNvSpPr txBox="1"/>
          <p:nvPr/>
        </p:nvSpPr>
        <p:spPr>
          <a:xfrm>
            <a:off x="7650438" y="920648"/>
            <a:ext cx="1311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</a:rPr>
              <a:t>PENGAWASAN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0960A1-2D6D-47C1-8F41-6A4ABC24F31F}"/>
              </a:ext>
            </a:extLst>
          </p:cNvPr>
          <p:cNvSpPr txBox="1"/>
          <p:nvPr/>
        </p:nvSpPr>
        <p:spPr>
          <a:xfrm>
            <a:off x="6255183" y="2295288"/>
            <a:ext cx="27307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00FF"/>
                </a:solidFill>
              </a:rPr>
              <a:t>PEMBINAAN</a:t>
            </a:r>
          </a:p>
        </p:txBody>
      </p:sp>
      <p:sp>
        <p:nvSpPr>
          <p:cNvPr id="52" name="Rounded Rectangle 34">
            <a:extLst>
              <a:ext uri="{FF2B5EF4-FFF2-40B4-BE49-F238E27FC236}">
                <a16:creationId xmlns:a16="http://schemas.microsoft.com/office/drawing/2014/main" id="{0285FAD0-856F-4FC2-8CEA-BD4665D0FA85}"/>
              </a:ext>
            </a:extLst>
          </p:cNvPr>
          <p:cNvSpPr/>
          <p:nvPr/>
        </p:nvSpPr>
        <p:spPr>
          <a:xfrm>
            <a:off x="7823866" y="1134216"/>
            <a:ext cx="980036" cy="781062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/>
              <a:t>Izin</a:t>
            </a:r>
            <a:r>
              <a:rPr lang="en-US" sz="1000" b="1" dirty="0"/>
              <a:t> </a:t>
            </a:r>
            <a:r>
              <a:rPr lang="en-US" sz="1000" b="1" dirty="0" err="1"/>
              <a:t>Lingkungan</a:t>
            </a:r>
            <a:endParaRPr lang="en-US" sz="10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AC090FA-8925-48DA-B41C-8CF4B12AE42D}"/>
              </a:ext>
            </a:extLst>
          </p:cNvPr>
          <p:cNvSpPr txBox="1"/>
          <p:nvPr/>
        </p:nvSpPr>
        <p:spPr>
          <a:xfrm>
            <a:off x="4787818" y="2828123"/>
            <a:ext cx="106611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Tingkat  </a:t>
            </a:r>
            <a:r>
              <a:rPr lang="en-US" sz="1200" b="1" dirty="0" err="1"/>
              <a:t>Risiko</a:t>
            </a:r>
            <a:endParaRPr lang="en-US" sz="12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D840B3-8A12-4727-9A79-ED80437E61C1}"/>
              </a:ext>
            </a:extLst>
          </p:cNvPr>
          <p:cNvSpPr txBox="1"/>
          <p:nvPr/>
        </p:nvSpPr>
        <p:spPr>
          <a:xfrm>
            <a:off x="1553301" y="509259"/>
            <a:ext cx="3011133" cy="307777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Norma </a:t>
            </a:r>
            <a:r>
              <a:rPr lang="en-US" sz="1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Perizinan</a:t>
            </a: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(UU 32/2009)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A41BE5A-073B-4B82-B5E9-F27B2D5C881F}"/>
              </a:ext>
            </a:extLst>
          </p:cNvPr>
          <p:cNvSpPr txBox="1"/>
          <p:nvPr/>
        </p:nvSpPr>
        <p:spPr>
          <a:xfrm>
            <a:off x="1536697" y="2619923"/>
            <a:ext cx="3011132" cy="307777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Konsep</a:t>
            </a: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Perizinan</a:t>
            </a: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RBA (UU CK)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665611" y="6059975"/>
            <a:ext cx="8898467" cy="7232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FFFF00"/>
                </a:solidFill>
                <a:latin typeface="Arial Rounded MT Bold" panose="020F0704030504030204" pitchFamily="34" charset="0"/>
              </a:rPr>
              <a:t>Penetapan</a:t>
            </a:r>
            <a:r>
              <a:rPr lang="en-US" sz="14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jenis</a:t>
            </a:r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Perizinan</a:t>
            </a:r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Berusaha</a:t>
            </a:r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menggunakan</a:t>
            </a:r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konsep</a:t>
            </a:r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RBA</a:t>
            </a:r>
            <a:r>
              <a:rPr lang="en-US" sz="14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1400" dirty="0" err="1">
                <a:solidFill>
                  <a:srgbClr val="FFFF00"/>
                </a:solidFill>
                <a:latin typeface="Arial Rounded MT Bold" panose="020F0704030504030204" pitchFamily="34" charset="0"/>
              </a:rPr>
              <a:t>sementara</a:t>
            </a:r>
            <a:r>
              <a:rPr lang="en-US" sz="14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Arial Rounded MT Bold" panose="020F0704030504030204" pitchFamily="34" charset="0"/>
              </a:rPr>
              <a:t>penetapan</a:t>
            </a:r>
            <a:r>
              <a:rPr lang="en-US" sz="14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jenis</a:t>
            </a:r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dokumen</a:t>
            </a:r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lingkungan</a:t>
            </a:r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menggunakan</a:t>
            </a:r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kriteria</a:t>
            </a:r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Dampak</a:t>
            </a:r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Penting</a:t>
            </a:r>
            <a:r>
              <a:rPr lang="en-US" sz="14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FFFF00"/>
                </a:solidFill>
                <a:latin typeface="Arial Rounded MT Bold" panose="020F0704030504030204" pitchFamily="34" charset="0"/>
              </a:rPr>
              <a:t>Persetujuan</a:t>
            </a:r>
            <a:r>
              <a:rPr lang="en-US" sz="14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Arial Rounded MT Bold" panose="020F0704030504030204" pitchFamily="34" charset="0"/>
              </a:rPr>
              <a:t>Lingkungan</a:t>
            </a:r>
            <a:r>
              <a:rPr lang="en-US" sz="14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Arial Rounded MT Bold" panose="020F0704030504030204" pitchFamily="34" charset="0"/>
              </a:rPr>
              <a:t>menjadi</a:t>
            </a:r>
            <a:r>
              <a:rPr lang="en-US" sz="14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prasyarat</a:t>
            </a:r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dan</a:t>
            </a:r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termuat</a:t>
            </a:r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dalam</a:t>
            </a:r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Arial Rounded MT Bold" panose="020F0704030504030204" pitchFamily="34" charset="0"/>
              </a:rPr>
              <a:t>Perizinan</a:t>
            </a:r>
            <a:r>
              <a:rPr lang="en-US" sz="14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Arial Rounded MT Bold" panose="020F0704030504030204" pitchFamily="34" charset="0"/>
              </a:rPr>
              <a:t>Berusaha</a:t>
            </a:r>
            <a:r>
              <a:rPr lang="en-US" sz="14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2CBB861-E6B7-4F53-A2A5-5ACC5CB39F32}"/>
              </a:ext>
            </a:extLst>
          </p:cNvPr>
          <p:cNvSpPr txBox="1"/>
          <p:nvPr/>
        </p:nvSpPr>
        <p:spPr>
          <a:xfrm>
            <a:off x="6297792" y="456762"/>
            <a:ext cx="119160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/>
              <a:t>Jenis</a:t>
            </a:r>
            <a:r>
              <a:rPr lang="en-US" sz="1100" b="1" dirty="0"/>
              <a:t> </a:t>
            </a:r>
            <a:r>
              <a:rPr lang="en-US" sz="1100" b="1" dirty="0" err="1"/>
              <a:t>Dokumen</a:t>
            </a:r>
            <a:r>
              <a:rPr lang="en-US" sz="1100" b="1" dirty="0"/>
              <a:t> </a:t>
            </a:r>
            <a:r>
              <a:rPr lang="en-US" sz="1100" b="1" dirty="0" err="1"/>
              <a:t>Lingkungan</a:t>
            </a:r>
            <a:endParaRPr lang="en-US" sz="11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C574BFA-ACB1-4F33-8C6B-7F8EAD3D8F52}"/>
              </a:ext>
            </a:extLst>
          </p:cNvPr>
          <p:cNvSpPr txBox="1"/>
          <p:nvPr/>
        </p:nvSpPr>
        <p:spPr>
          <a:xfrm>
            <a:off x="9175700" y="451822"/>
            <a:ext cx="141547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Jenis</a:t>
            </a:r>
            <a:r>
              <a:rPr lang="en-US" sz="1200" b="1" dirty="0"/>
              <a:t> </a:t>
            </a:r>
            <a:r>
              <a:rPr lang="en-US" sz="1200" b="1" dirty="0" err="1"/>
              <a:t>Perizinan</a:t>
            </a:r>
            <a:r>
              <a:rPr lang="en-US" sz="1200" b="1" dirty="0"/>
              <a:t> </a:t>
            </a:r>
            <a:r>
              <a:rPr lang="en-US" sz="1200" b="1" dirty="0" err="1"/>
              <a:t>Berusaha</a:t>
            </a:r>
            <a:endParaRPr lang="en-US" sz="12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2870243-CBB0-4338-9605-462E4E1C017D}"/>
              </a:ext>
            </a:extLst>
          </p:cNvPr>
          <p:cNvSpPr txBox="1"/>
          <p:nvPr/>
        </p:nvSpPr>
        <p:spPr>
          <a:xfrm>
            <a:off x="7759386" y="458948"/>
            <a:ext cx="109276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Persetujuan</a:t>
            </a:r>
            <a:r>
              <a:rPr lang="en-US" sz="1200" b="1" dirty="0"/>
              <a:t> </a:t>
            </a:r>
            <a:r>
              <a:rPr lang="en-US" sz="1200" b="1" dirty="0" err="1"/>
              <a:t>Lingkungan</a:t>
            </a:r>
            <a:endParaRPr lang="en-US" sz="12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2870243-CBB0-4338-9605-462E4E1C017D}"/>
              </a:ext>
            </a:extLst>
          </p:cNvPr>
          <p:cNvSpPr txBox="1"/>
          <p:nvPr/>
        </p:nvSpPr>
        <p:spPr>
          <a:xfrm>
            <a:off x="7753531" y="2820947"/>
            <a:ext cx="109276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Persetujuan</a:t>
            </a:r>
            <a:r>
              <a:rPr lang="en-US" sz="1200" b="1" dirty="0"/>
              <a:t> </a:t>
            </a:r>
            <a:r>
              <a:rPr lang="en-US" sz="1200" b="1" dirty="0" err="1"/>
              <a:t>Lingkungan</a:t>
            </a:r>
            <a:endParaRPr lang="en-US" sz="12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390418" y="2828490"/>
            <a:ext cx="115759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Jenis</a:t>
            </a:r>
            <a:r>
              <a:rPr lang="en-US" sz="1200" b="1" dirty="0"/>
              <a:t> </a:t>
            </a:r>
            <a:r>
              <a:rPr lang="en-US" sz="1200" b="1" dirty="0" err="1"/>
              <a:t>Dokumen</a:t>
            </a:r>
            <a:r>
              <a:rPr lang="en-US" sz="1200" b="1" dirty="0"/>
              <a:t> </a:t>
            </a:r>
            <a:r>
              <a:rPr lang="en-US" sz="1200" b="1" dirty="0" err="1"/>
              <a:t>Lingkungan</a:t>
            </a:r>
            <a:endParaRPr lang="en-US" sz="1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524000" y="-19518"/>
            <a:ext cx="9179984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800">
                <a:latin typeface="Impact" pitchFamily="34" charset="0"/>
              </a:defRPr>
            </a:lvl1pPr>
          </a:lstStyle>
          <a:p>
            <a:r>
              <a:rPr lang="en-US" sz="2000" dirty="0" err="1"/>
              <a:t>Persandingan</a:t>
            </a:r>
            <a:r>
              <a:rPr lang="en-US" sz="2000" dirty="0"/>
              <a:t> </a:t>
            </a:r>
            <a:r>
              <a:rPr lang="en-US" sz="2000" dirty="0" err="1"/>
              <a:t>Amdal</a:t>
            </a:r>
            <a:r>
              <a:rPr lang="en-US" sz="2000" dirty="0"/>
              <a:t>, UKL-UPL, SPPL, </a:t>
            </a:r>
            <a:r>
              <a:rPr lang="en-US" sz="2000" dirty="0" err="1"/>
              <a:t>Persetujuan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&amp; </a:t>
            </a:r>
            <a:r>
              <a:rPr lang="en-US" sz="2000" dirty="0" err="1"/>
              <a:t>Perizinan</a:t>
            </a:r>
            <a:r>
              <a:rPr lang="en-US" sz="2000" dirty="0"/>
              <a:t> </a:t>
            </a:r>
            <a:r>
              <a:rPr lang="en-US" sz="2000" dirty="0" err="1"/>
              <a:t>Berusaha</a:t>
            </a:r>
            <a:endParaRPr lang="en-US" sz="2000" dirty="0"/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ABB7-B431-473A-8A0B-7DA562FA4455}" type="slidenum">
              <a:rPr lang="en-US" smtClean="0"/>
              <a:t>7</a:t>
            </a:fld>
            <a:endParaRPr lang="en-US"/>
          </a:p>
        </p:txBody>
      </p:sp>
      <p:sp>
        <p:nvSpPr>
          <p:cNvPr id="64" name="Right Arrow 7">
            <a:extLst>
              <a:ext uri="{FF2B5EF4-FFF2-40B4-BE49-F238E27FC236}">
                <a16:creationId xmlns:a16="http://schemas.microsoft.com/office/drawing/2014/main" id="{A1D1FA58-1BD3-48F5-AB6E-93916FB4A275}"/>
              </a:ext>
            </a:extLst>
          </p:cNvPr>
          <p:cNvSpPr/>
          <p:nvPr/>
        </p:nvSpPr>
        <p:spPr>
          <a:xfrm>
            <a:off x="7551789" y="1209676"/>
            <a:ext cx="262173" cy="55390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250502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8CD72299-A6AA-44CE-9B41-F4B13644FB6D}"/>
              </a:ext>
            </a:extLst>
          </p:cNvPr>
          <p:cNvSpPr/>
          <p:nvPr/>
        </p:nvSpPr>
        <p:spPr>
          <a:xfrm>
            <a:off x="1524563" y="2608977"/>
            <a:ext cx="9167286" cy="42490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21FED73-E3BE-4185-B78C-341863614D9A}"/>
              </a:ext>
            </a:extLst>
          </p:cNvPr>
          <p:cNvSpPr/>
          <p:nvPr/>
        </p:nvSpPr>
        <p:spPr>
          <a:xfrm>
            <a:off x="1536698" y="-104399"/>
            <a:ext cx="9167286" cy="2637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ADCA33C-0E6B-4DB7-824F-D6D7961F214B}"/>
              </a:ext>
            </a:extLst>
          </p:cNvPr>
          <p:cNvCxnSpPr>
            <a:cxnSpLocks/>
          </p:cNvCxnSpPr>
          <p:nvPr/>
        </p:nvCxnSpPr>
        <p:spPr>
          <a:xfrm>
            <a:off x="1536698" y="2596207"/>
            <a:ext cx="913130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24000" y="-82381"/>
            <a:ext cx="9179984" cy="3970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200">
                <a:latin typeface="Impact" pitchFamily="34" charset="0"/>
              </a:defRPr>
            </a:lvl1pPr>
          </a:lstStyle>
          <a:p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Amdal</a:t>
            </a:r>
            <a:r>
              <a:rPr lang="en-US" dirty="0"/>
              <a:t>, UKL-UPL, SPPL </a:t>
            </a:r>
            <a:r>
              <a:rPr lang="en-US" dirty="0" err="1"/>
              <a:t>dalam</a:t>
            </a:r>
            <a:r>
              <a:rPr lang="en-US" dirty="0"/>
              <a:t> UU CK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42512" y="542055"/>
            <a:ext cx="107607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US" dirty="0" err="1"/>
              <a:t>Dampak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90417" y="2828489"/>
            <a:ext cx="115759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Jenis</a:t>
            </a:r>
            <a:r>
              <a:rPr lang="en-US" sz="1200" b="1" dirty="0"/>
              <a:t> </a:t>
            </a:r>
            <a:r>
              <a:rPr lang="en-US" sz="1200" b="1" dirty="0" err="1"/>
              <a:t>Dokumen</a:t>
            </a:r>
            <a:r>
              <a:rPr lang="en-US" sz="1200" b="1" dirty="0"/>
              <a:t> </a:t>
            </a:r>
            <a:r>
              <a:rPr lang="en-US" sz="1200" b="1" dirty="0" err="1"/>
              <a:t>Lingkungan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175700" y="2823549"/>
            <a:ext cx="141547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Jenis</a:t>
            </a:r>
            <a:r>
              <a:rPr lang="en-US" sz="1200" b="1" dirty="0"/>
              <a:t> </a:t>
            </a:r>
            <a:r>
              <a:rPr lang="en-US" sz="1200" b="1" dirty="0" err="1"/>
              <a:t>Perizinan</a:t>
            </a:r>
            <a:r>
              <a:rPr lang="en-US" sz="1200" b="1" dirty="0"/>
              <a:t> </a:t>
            </a:r>
            <a:r>
              <a:rPr lang="en-US" sz="1200" b="1" dirty="0" err="1"/>
              <a:t>Berusaha</a:t>
            </a:r>
            <a:endParaRPr lang="en-US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8987887" y="3347380"/>
            <a:ext cx="1641745" cy="1666097"/>
          </a:xfrm>
          <a:prstGeom prst="rect">
            <a:avLst/>
          </a:prstGeom>
          <a:solidFill>
            <a:srgbClr val="FF0000">
              <a:alpha val="13000"/>
            </a:srgbClr>
          </a:solidFill>
          <a:ln w="349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" name="Rectangle 30"/>
          <p:cNvSpPr/>
          <p:nvPr/>
        </p:nvSpPr>
        <p:spPr>
          <a:xfrm>
            <a:off x="8985782" y="5229288"/>
            <a:ext cx="1657242" cy="664469"/>
          </a:xfrm>
          <a:prstGeom prst="rect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  <a:ln w="3492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9901" r="61209" b="569"/>
          <a:stretch/>
        </p:blipFill>
        <p:spPr>
          <a:xfrm>
            <a:off x="1757070" y="3405031"/>
            <a:ext cx="2542436" cy="271506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238547" y="3544017"/>
            <a:ext cx="262173" cy="50760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ounded Rectangle 6"/>
          <p:cNvSpPr/>
          <p:nvPr/>
        </p:nvSpPr>
        <p:spPr>
          <a:xfrm>
            <a:off x="4787817" y="3572219"/>
            <a:ext cx="1066111" cy="451207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Tinggi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025656" y="3544017"/>
            <a:ext cx="262173" cy="50760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ight Arrow 9"/>
          <p:cNvSpPr/>
          <p:nvPr/>
        </p:nvSpPr>
        <p:spPr>
          <a:xfrm>
            <a:off x="4248510" y="4370229"/>
            <a:ext cx="262173" cy="50760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Rounded Rectangle 10"/>
          <p:cNvSpPr/>
          <p:nvPr/>
        </p:nvSpPr>
        <p:spPr>
          <a:xfrm>
            <a:off x="4801826" y="4122781"/>
            <a:ext cx="1066111" cy="451207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/>
              <a:t>Menengah</a:t>
            </a:r>
            <a:r>
              <a:rPr lang="en-US" sz="1100" b="1" dirty="0"/>
              <a:t> Tinggi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035619" y="4370229"/>
            <a:ext cx="262173" cy="50760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Right Arrow 13"/>
          <p:cNvSpPr/>
          <p:nvPr/>
        </p:nvSpPr>
        <p:spPr>
          <a:xfrm>
            <a:off x="4248548" y="5216242"/>
            <a:ext cx="262173" cy="50760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Rounded Rectangle 14"/>
          <p:cNvSpPr/>
          <p:nvPr/>
        </p:nvSpPr>
        <p:spPr>
          <a:xfrm>
            <a:off x="4797818" y="5244444"/>
            <a:ext cx="1066111" cy="45120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>
                <a:solidFill>
                  <a:schemeClr val="tx1"/>
                </a:solidFill>
              </a:rPr>
              <a:t>Rendah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035657" y="5216242"/>
            <a:ext cx="262173" cy="50760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" name="Rounded Rectangle 19"/>
          <p:cNvSpPr/>
          <p:nvPr/>
        </p:nvSpPr>
        <p:spPr>
          <a:xfrm>
            <a:off x="4797780" y="4624034"/>
            <a:ext cx="1066111" cy="451207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/>
              <a:t>Menengah</a:t>
            </a:r>
            <a:r>
              <a:rPr lang="en-US" sz="1100" b="1" dirty="0"/>
              <a:t> </a:t>
            </a:r>
            <a:r>
              <a:rPr lang="en-US" sz="1100" b="1" dirty="0" err="1"/>
              <a:t>Rendah</a:t>
            </a:r>
            <a:endParaRPr lang="en-US" sz="11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9175700" y="3572219"/>
            <a:ext cx="1389587" cy="451207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IZIN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175699" y="4543905"/>
            <a:ext cx="1399589" cy="363110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SERTIFIKAT STANDAR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175698" y="5330170"/>
            <a:ext cx="1399590" cy="27699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NIB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7842249" y="3544017"/>
            <a:ext cx="981740" cy="50760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" name="Right Arrow 25"/>
          <p:cNvSpPr/>
          <p:nvPr/>
        </p:nvSpPr>
        <p:spPr>
          <a:xfrm>
            <a:off x="7822727" y="4370229"/>
            <a:ext cx="1011225" cy="50760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" name="Right Arrow 26"/>
          <p:cNvSpPr/>
          <p:nvPr/>
        </p:nvSpPr>
        <p:spPr>
          <a:xfrm>
            <a:off x="7822726" y="5216242"/>
            <a:ext cx="1011264" cy="50760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" name="Rounded Rectangle 27"/>
          <p:cNvSpPr/>
          <p:nvPr/>
        </p:nvSpPr>
        <p:spPr>
          <a:xfrm>
            <a:off x="9175699" y="4186983"/>
            <a:ext cx="1389587" cy="261611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IZIN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016384" y="3322536"/>
            <a:ext cx="1613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C00000"/>
                </a:solidFill>
              </a:rPr>
              <a:t>PENGAWASAN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09066" y="5628976"/>
            <a:ext cx="1497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FF"/>
                </a:solidFill>
              </a:rPr>
              <a:t>PEMBINAAN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42018" y="3015156"/>
            <a:ext cx="177254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Kriteria</a:t>
            </a:r>
            <a:r>
              <a:rPr lang="en-US" sz="1200" b="1" dirty="0"/>
              <a:t> </a:t>
            </a:r>
            <a:r>
              <a:rPr lang="en-US" sz="1200" b="1" dirty="0" err="1"/>
              <a:t>Risiko</a:t>
            </a:r>
            <a:r>
              <a:rPr lang="en-US" sz="1200" b="1" dirty="0"/>
              <a:t> (</a:t>
            </a:r>
            <a:r>
              <a:rPr lang="en-US" sz="1200" b="1" dirty="0" err="1"/>
              <a:t>dasar</a:t>
            </a:r>
            <a:r>
              <a:rPr lang="en-US" sz="1200" b="1" dirty="0"/>
              <a:t>)</a:t>
            </a:r>
          </a:p>
        </p:txBody>
      </p:sp>
      <p:sp>
        <p:nvSpPr>
          <p:cNvPr id="43" name="Right Arrow 7">
            <a:extLst>
              <a:ext uri="{FF2B5EF4-FFF2-40B4-BE49-F238E27FC236}">
                <a16:creationId xmlns:a16="http://schemas.microsoft.com/office/drawing/2014/main" id="{A1D1FA58-1BD3-48F5-AB6E-93916FB4A275}"/>
              </a:ext>
            </a:extLst>
          </p:cNvPr>
          <p:cNvSpPr/>
          <p:nvPr/>
        </p:nvSpPr>
        <p:spPr>
          <a:xfrm>
            <a:off x="5986701" y="1004805"/>
            <a:ext cx="262173" cy="30392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4" name="Rounded Rectangle 8">
            <a:extLst>
              <a:ext uri="{FF2B5EF4-FFF2-40B4-BE49-F238E27FC236}">
                <a16:creationId xmlns:a16="http://schemas.microsoft.com/office/drawing/2014/main" id="{1B80452B-3D4C-4725-BFCF-D138F42BB2B2}"/>
              </a:ext>
            </a:extLst>
          </p:cNvPr>
          <p:cNvSpPr/>
          <p:nvPr/>
        </p:nvSpPr>
        <p:spPr>
          <a:xfrm>
            <a:off x="6380480" y="1035088"/>
            <a:ext cx="1048622" cy="369302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AMDAL</a:t>
            </a:r>
          </a:p>
        </p:txBody>
      </p:sp>
      <p:sp>
        <p:nvSpPr>
          <p:cNvPr id="45" name="Right Arrow 11">
            <a:extLst>
              <a:ext uri="{FF2B5EF4-FFF2-40B4-BE49-F238E27FC236}">
                <a16:creationId xmlns:a16="http://schemas.microsoft.com/office/drawing/2014/main" id="{64A340B0-1E51-4880-9942-AC2D3E8EFB2D}"/>
              </a:ext>
            </a:extLst>
          </p:cNvPr>
          <p:cNvSpPr/>
          <p:nvPr/>
        </p:nvSpPr>
        <p:spPr>
          <a:xfrm>
            <a:off x="5996664" y="1545112"/>
            <a:ext cx="262173" cy="30392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6" name="Rounded Rectangle 12">
            <a:extLst>
              <a:ext uri="{FF2B5EF4-FFF2-40B4-BE49-F238E27FC236}">
                <a16:creationId xmlns:a16="http://schemas.microsoft.com/office/drawing/2014/main" id="{C9313DB2-EC69-4C5A-B567-FB2941B6AA49}"/>
              </a:ext>
            </a:extLst>
          </p:cNvPr>
          <p:cNvSpPr/>
          <p:nvPr/>
        </p:nvSpPr>
        <p:spPr>
          <a:xfrm>
            <a:off x="6372953" y="1509537"/>
            <a:ext cx="1066112" cy="455451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UKL-UPL</a:t>
            </a:r>
          </a:p>
        </p:txBody>
      </p:sp>
      <p:sp>
        <p:nvSpPr>
          <p:cNvPr id="47" name="Rounded Rectangle 14">
            <a:extLst>
              <a:ext uri="{FF2B5EF4-FFF2-40B4-BE49-F238E27FC236}">
                <a16:creationId xmlns:a16="http://schemas.microsoft.com/office/drawing/2014/main" id="{CD164EF5-18A0-4E4C-8F96-2325F6375AED}"/>
              </a:ext>
            </a:extLst>
          </p:cNvPr>
          <p:cNvSpPr/>
          <p:nvPr/>
        </p:nvSpPr>
        <p:spPr>
          <a:xfrm>
            <a:off x="4752513" y="2026198"/>
            <a:ext cx="1066111" cy="4203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err="1">
                <a:solidFill>
                  <a:schemeClr val="tx1"/>
                </a:solidFill>
              </a:rPr>
              <a:t>Dampak</a:t>
            </a:r>
            <a:r>
              <a:rPr lang="en-US" sz="900" b="1" dirty="0">
                <a:solidFill>
                  <a:schemeClr val="tx1"/>
                </a:solidFill>
              </a:rPr>
              <a:t> </a:t>
            </a:r>
            <a:r>
              <a:rPr lang="en-US" sz="900" b="1" dirty="0" err="1">
                <a:solidFill>
                  <a:schemeClr val="tx1"/>
                </a:solidFill>
              </a:rPr>
              <a:t>Tidak</a:t>
            </a:r>
            <a:r>
              <a:rPr lang="en-US" sz="900" b="1" dirty="0">
                <a:solidFill>
                  <a:schemeClr val="tx1"/>
                </a:solidFill>
              </a:rPr>
              <a:t> </a:t>
            </a:r>
            <a:r>
              <a:rPr lang="en-US" sz="900" b="1" dirty="0" err="1">
                <a:solidFill>
                  <a:schemeClr val="tx1"/>
                </a:solidFill>
              </a:rPr>
              <a:t>Penting</a:t>
            </a:r>
            <a:r>
              <a:rPr lang="en-US" sz="900" b="1" dirty="0">
                <a:solidFill>
                  <a:schemeClr val="tx1"/>
                </a:solidFill>
              </a:rPr>
              <a:t> </a:t>
            </a:r>
            <a:r>
              <a:rPr lang="en-US" sz="900" b="1" dirty="0" err="1">
                <a:solidFill>
                  <a:schemeClr val="tx1"/>
                </a:solidFill>
              </a:rPr>
              <a:t>kegiatan</a:t>
            </a:r>
            <a:r>
              <a:rPr lang="en-US" sz="900" b="1" dirty="0">
                <a:solidFill>
                  <a:schemeClr val="tx1"/>
                </a:solidFill>
              </a:rPr>
              <a:t> </a:t>
            </a:r>
            <a:r>
              <a:rPr lang="en-US" sz="900" b="1" dirty="0" err="1">
                <a:solidFill>
                  <a:schemeClr val="tx1"/>
                </a:solidFill>
              </a:rPr>
              <a:t>Skala</a:t>
            </a:r>
            <a:r>
              <a:rPr lang="en-US" sz="900" b="1" dirty="0">
                <a:solidFill>
                  <a:schemeClr val="tx1"/>
                </a:solidFill>
              </a:rPr>
              <a:t> </a:t>
            </a:r>
            <a:r>
              <a:rPr lang="en-US" sz="900" b="1" dirty="0" err="1">
                <a:solidFill>
                  <a:schemeClr val="tx1"/>
                </a:solidFill>
              </a:rPr>
              <a:t>kecil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48" name="Right Arrow 15">
            <a:extLst>
              <a:ext uri="{FF2B5EF4-FFF2-40B4-BE49-F238E27FC236}">
                <a16:creationId xmlns:a16="http://schemas.microsoft.com/office/drawing/2014/main" id="{6DF895D5-E3E2-491A-A28D-CFD5A365E8E1}"/>
              </a:ext>
            </a:extLst>
          </p:cNvPr>
          <p:cNvSpPr/>
          <p:nvPr/>
        </p:nvSpPr>
        <p:spPr>
          <a:xfrm>
            <a:off x="5996702" y="2051650"/>
            <a:ext cx="262173" cy="30392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9" name="Rounded Rectangle 16">
            <a:extLst>
              <a:ext uri="{FF2B5EF4-FFF2-40B4-BE49-F238E27FC236}">
                <a16:creationId xmlns:a16="http://schemas.microsoft.com/office/drawing/2014/main" id="{BFC47179-759E-4EEA-8539-7C04C920F586}"/>
              </a:ext>
            </a:extLst>
          </p:cNvPr>
          <p:cNvSpPr/>
          <p:nvPr/>
        </p:nvSpPr>
        <p:spPr>
          <a:xfrm>
            <a:off x="6380480" y="2081936"/>
            <a:ext cx="2418584" cy="2507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SPPL</a:t>
            </a:r>
          </a:p>
        </p:txBody>
      </p:sp>
      <p:sp>
        <p:nvSpPr>
          <p:cNvPr id="50" name="Rounded Rectangle 19">
            <a:extLst>
              <a:ext uri="{FF2B5EF4-FFF2-40B4-BE49-F238E27FC236}">
                <a16:creationId xmlns:a16="http://schemas.microsoft.com/office/drawing/2014/main" id="{2A67AD8D-882C-4F22-BC5E-2780D3269F1D}"/>
              </a:ext>
            </a:extLst>
          </p:cNvPr>
          <p:cNvSpPr/>
          <p:nvPr/>
        </p:nvSpPr>
        <p:spPr>
          <a:xfrm>
            <a:off x="4752475" y="1538249"/>
            <a:ext cx="1066111" cy="334531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err="1"/>
              <a:t>Dampak</a:t>
            </a:r>
            <a:r>
              <a:rPr lang="en-US" sz="900" b="1" dirty="0"/>
              <a:t> </a:t>
            </a:r>
            <a:r>
              <a:rPr lang="en-US" sz="900" b="1" dirty="0" err="1"/>
              <a:t>Tidak</a:t>
            </a:r>
            <a:r>
              <a:rPr lang="en-US" sz="900" b="1" dirty="0"/>
              <a:t> </a:t>
            </a:r>
            <a:r>
              <a:rPr lang="en-US" sz="900" b="1" dirty="0" err="1"/>
              <a:t>Penting</a:t>
            </a:r>
            <a:endParaRPr lang="en-US" sz="9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AC090FA-8925-48DA-B41C-8CF4B12AE42D}"/>
              </a:ext>
            </a:extLst>
          </p:cNvPr>
          <p:cNvSpPr txBox="1"/>
          <p:nvPr/>
        </p:nvSpPr>
        <p:spPr>
          <a:xfrm>
            <a:off x="4787817" y="2828122"/>
            <a:ext cx="106611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Tingkat </a:t>
            </a:r>
          </a:p>
          <a:p>
            <a:pPr algn="ctr"/>
            <a:r>
              <a:rPr lang="en-US" sz="1200" b="1" dirty="0" err="1"/>
              <a:t>Risiko</a:t>
            </a:r>
            <a:endParaRPr lang="en-US" sz="12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4D840B3-8A12-4727-9A79-ED80437E61C1}"/>
              </a:ext>
            </a:extLst>
          </p:cNvPr>
          <p:cNvSpPr txBox="1"/>
          <p:nvPr/>
        </p:nvSpPr>
        <p:spPr>
          <a:xfrm>
            <a:off x="1553300" y="509258"/>
            <a:ext cx="3011133" cy="307777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untuk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Instansi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Pemerintah</a:t>
            </a:r>
            <a:r>
              <a:rPr lang="en-U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A41BE5A-073B-4B82-B5E9-F27B2D5C881F}"/>
              </a:ext>
            </a:extLst>
          </p:cNvPr>
          <p:cNvSpPr txBox="1"/>
          <p:nvPr/>
        </p:nvSpPr>
        <p:spPr>
          <a:xfrm>
            <a:off x="1536697" y="2619922"/>
            <a:ext cx="3011132" cy="307777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untuk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Pelaku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Usaha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665610" y="6059975"/>
            <a:ext cx="8898467" cy="7232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err="1">
                <a:latin typeface="Arial Rounded MT Bold" panose="020F0704030504030204" pitchFamily="34" charset="0"/>
              </a:rPr>
              <a:t>Perizinan</a:t>
            </a:r>
            <a:r>
              <a:rPr lang="en-US" sz="1100" dirty="0">
                <a:latin typeface="Arial Rounded MT Bold" panose="020F0704030504030204" pitchFamily="34" charset="0"/>
              </a:rPr>
              <a:t> </a:t>
            </a:r>
            <a:r>
              <a:rPr lang="en-US" sz="1100" dirty="0" err="1">
                <a:latin typeface="Arial Rounded MT Bold" panose="020F0704030504030204" pitchFamily="34" charset="0"/>
              </a:rPr>
              <a:t>Berusaha</a:t>
            </a:r>
            <a:r>
              <a:rPr lang="en-US" sz="1100" dirty="0">
                <a:latin typeface="Arial Rounded MT Bold" panose="020F0704030504030204" pitchFamily="34" charset="0"/>
              </a:rPr>
              <a:t> , </a:t>
            </a:r>
            <a:r>
              <a:rPr lang="en-US" sz="1100" dirty="0" err="1">
                <a:latin typeface="Arial Rounded MT Bold" panose="020F0704030504030204" pitchFamily="34" charset="0"/>
              </a:rPr>
              <a:t>Sertifikat</a:t>
            </a:r>
            <a:r>
              <a:rPr lang="en-US" sz="1100" dirty="0">
                <a:latin typeface="Arial Rounded MT Bold" panose="020F0704030504030204" pitchFamily="34" charset="0"/>
              </a:rPr>
              <a:t> </a:t>
            </a:r>
            <a:r>
              <a:rPr lang="en-US" sz="1100" dirty="0" err="1">
                <a:latin typeface="Arial Rounded MT Bold" panose="020F0704030504030204" pitchFamily="34" charset="0"/>
              </a:rPr>
              <a:t>Standar</a:t>
            </a:r>
            <a:r>
              <a:rPr lang="en-US" sz="1100" dirty="0">
                <a:latin typeface="Arial Rounded MT Bold" panose="020F0704030504030204" pitchFamily="34" charset="0"/>
              </a:rPr>
              <a:t>  </a:t>
            </a:r>
            <a:r>
              <a:rPr lang="en-US" sz="1100" dirty="0" err="1">
                <a:latin typeface="Arial Rounded MT Bold" panose="020F0704030504030204" pitchFamily="34" charset="0"/>
              </a:rPr>
              <a:t>dan</a:t>
            </a:r>
            <a:r>
              <a:rPr lang="en-US" sz="1100" dirty="0">
                <a:latin typeface="Arial Rounded MT Bold" panose="020F0704030504030204" pitchFamily="34" charset="0"/>
              </a:rPr>
              <a:t> NIB </a:t>
            </a:r>
            <a:r>
              <a:rPr lang="en-US" sz="1100" dirty="0" err="1">
                <a:latin typeface="Arial Rounded MT Bold" panose="020F0704030504030204" pitchFamily="34" charset="0"/>
              </a:rPr>
              <a:t>diperuntukkan</a:t>
            </a:r>
            <a:r>
              <a:rPr lang="en-US" sz="1100" dirty="0">
                <a:latin typeface="Arial Rounded MT Bold" panose="020F0704030504030204" pitchFamily="34" charset="0"/>
              </a:rPr>
              <a:t> </a:t>
            </a:r>
            <a:r>
              <a:rPr lang="en-US" sz="1100" dirty="0" err="1">
                <a:latin typeface="Arial Rounded MT Bold" panose="020F0704030504030204" pitchFamily="34" charset="0"/>
              </a:rPr>
              <a:t>untuk</a:t>
            </a:r>
            <a:r>
              <a:rPr lang="en-US" sz="1100" dirty="0">
                <a:latin typeface="Arial Rounded MT Bold" panose="020F0704030504030204" pitchFamily="34" charset="0"/>
              </a:rPr>
              <a:t> </a:t>
            </a:r>
            <a:r>
              <a:rPr lang="en-US" sz="1100" dirty="0" err="1">
                <a:latin typeface="Arial Rounded MT Bold" panose="020F0704030504030204" pitchFamily="34" charset="0"/>
              </a:rPr>
              <a:t>Pelaku</a:t>
            </a:r>
            <a:r>
              <a:rPr lang="en-US" sz="1100" dirty="0">
                <a:latin typeface="Arial Rounded MT Bold" panose="020F0704030504030204" pitchFamily="34" charset="0"/>
              </a:rPr>
              <a:t> Usaha, </a:t>
            </a:r>
            <a:r>
              <a:rPr lang="en-US" sz="1100" dirty="0" err="1">
                <a:latin typeface="Arial Rounded MT Bold" panose="020F0704030504030204" pitchFamily="34" charset="0"/>
              </a:rPr>
              <a:t>Untuk</a:t>
            </a:r>
            <a:r>
              <a:rPr lang="en-US" sz="1100" dirty="0">
                <a:latin typeface="Arial Rounded MT Bold" panose="020F0704030504030204" pitchFamily="34" charset="0"/>
              </a:rPr>
              <a:t> yang </a:t>
            </a:r>
            <a:r>
              <a:rPr lang="en-US" sz="1100" dirty="0" err="1">
                <a:latin typeface="Arial Rounded MT Bold" panose="020F0704030504030204" pitchFamily="34" charset="0"/>
              </a:rPr>
              <a:t>dilakukan</a:t>
            </a:r>
            <a:r>
              <a:rPr lang="en-US" sz="1100" dirty="0">
                <a:latin typeface="Arial Rounded MT Bold" panose="020F0704030504030204" pitchFamily="34" charset="0"/>
              </a:rPr>
              <a:t> </a:t>
            </a:r>
            <a:r>
              <a:rPr lang="en-US" sz="1100" dirty="0" err="1">
                <a:latin typeface="Arial Rounded MT Bold" panose="020F0704030504030204" pitchFamily="34" charset="0"/>
              </a:rPr>
              <a:t>oleh</a:t>
            </a:r>
            <a:r>
              <a:rPr lang="en-US" sz="1100" dirty="0">
                <a:latin typeface="Arial Rounded MT Bold" panose="020F0704030504030204" pitchFamily="34" charset="0"/>
              </a:rPr>
              <a:t> </a:t>
            </a:r>
            <a:r>
              <a:rPr lang="en-US" sz="1100" dirty="0" err="1">
                <a:latin typeface="Arial Rounded MT Bold" panose="020F0704030504030204" pitchFamily="34" charset="0"/>
              </a:rPr>
              <a:t>Pemerintah</a:t>
            </a:r>
            <a:r>
              <a:rPr lang="en-US" sz="1100" dirty="0">
                <a:latin typeface="Arial Rounded MT Bold" panose="020F0704030504030204" pitchFamily="34" charset="0"/>
              </a:rPr>
              <a:t> </a:t>
            </a:r>
            <a:r>
              <a:rPr lang="en-US" sz="1100" dirty="0" err="1">
                <a:latin typeface="Arial Rounded MT Bold" panose="020F0704030504030204" pitchFamily="34" charset="0"/>
              </a:rPr>
              <a:t>dalam</a:t>
            </a:r>
            <a:r>
              <a:rPr lang="en-US" sz="1100" dirty="0">
                <a:latin typeface="Arial Rounded MT Bold" panose="020F0704030504030204" pitchFamily="34" charset="0"/>
              </a:rPr>
              <a:t> </a:t>
            </a:r>
            <a:r>
              <a:rPr lang="en-US" sz="1100" dirty="0" err="1">
                <a:latin typeface="Arial Rounded MT Bold" panose="020F0704030504030204" pitchFamily="34" charset="0"/>
              </a:rPr>
              <a:t>bentuk</a:t>
            </a:r>
            <a:r>
              <a:rPr lang="en-US" sz="1100" dirty="0">
                <a:latin typeface="Arial Rounded MT Bold" panose="020F0704030504030204" pitchFamily="34" charset="0"/>
              </a:rPr>
              <a:t> </a:t>
            </a:r>
            <a:r>
              <a:rPr lang="en-US" sz="1100" dirty="0" err="1">
                <a:latin typeface="Arial Rounded MT Bold" panose="020F0704030504030204" pitchFamily="34" charset="0"/>
              </a:rPr>
              <a:t>Persetujuan</a:t>
            </a:r>
            <a:r>
              <a:rPr lang="en-US" sz="1100" dirty="0">
                <a:latin typeface="Arial Rounded MT Bold" panose="020F0704030504030204" pitchFamily="34" charset="0"/>
              </a:rPr>
              <a:t> </a:t>
            </a:r>
            <a:r>
              <a:rPr lang="en-US" sz="1100" dirty="0" err="1">
                <a:latin typeface="Arial Rounded MT Bold" panose="020F0704030504030204" pitchFamily="34" charset="0"/>
              </a:rPr>
              <a:t>dari</a:t>
            </a:r>
            <a:r>
              <a:rPr lang="en-US" sz="1100" dirty="0">
                <a:latin typeface="Arial Rounded MT Bold" panose="020F0704030504030204" pitchFamily="34" charset="0"/>
              </a:rPr>
              <a:t> </a:t>
            </a:r>
            <a:r>
              <a:rPr lang="en-US" sz="1100" dirty="0" err="1">
                <a:latin typeface="Arial Rounded MT Bold" panose="020F0704030504030204" pitchFamily="34" charset="0"/>
              </a:rPr>
              <a:t>Pemerintah</a:t>
            </a:r>
            <a:r>
              <a:rPr lang="en-US" sz="1100" dirty="0">
                <a:latin typeface="Arial Rounded MT Bold" panose="020F0704030504030204" pitchFamily="34" charset="0"/>
              </a:rPr>
              <a:t> (</a:t>
            </a:r>
            <a:r>
              <a:rPr lang="en-US" sz="1100" dirty="0" err="1">
                <a:latin typeface="Arial Rounded MT Bold" panose="020F0704030504030204" pitchFamily="34" charset="0"/>
              </a:rPr>
              <a:t>Pemerintah</a:t>
            </a:r>
            <a:r>
              <a:rPr lang="en-US" sz="1100" dirty="0">
                <a:latin typeface="Arial Rounded MT Bold" panose="020F0704030504030204" pitchFamily="34" charset="0"/>
              </a:rPr>
              <a:t> </a:t>
            </a:r>
            <a:r>
              <a:rPr lang="en-US" sz="1100" dirty="0" err="1">
                <a:latin typeface="Arial Rounded MT Bold" panose="020F0704030504030204" pitchFamily="34" charset="0"/>
              </a:rPr>
              <a:t>Pusat</a:t>
            </a:r>
            <a:r>
              <a:rPr lang="en-US" sz="1100" dirty="0">
                <a:latin typeface="Arial Rounded MT Bold" panose="020F0704030504030204" pitchFamily="34" charset="0"/>
              </a:rPr>
              <a:t> </a:t>
            </a:r>
            <a:r>
              <a:rPr lang="en-US" sz="1100" dirty="0" err="1">
                <a:latin typeface="Arial Rounded MT Bold" panose="020F0704030504030204" pitchFamily="34" charset="0"/>
              </a:rPr>
              <a:t>dan</a:t>
            </a:r>
            <a:r>
              <a:rPr lang="en-US" sz="1100" dirty="0">
                <a:latin typeface="Arial Rounded MT Bold" panose="020F0704030504030204" pitchFamily="34" charset="0"/>
              </a:rPr>
              <a:t> </a:t>
            </a:r>
            <a:r>
              <a:rPr lang="en-US" sz="1100" dirty="0" err="1">
                <a:latin typeface="Arial Rounded MT Bold" panose="020F0704030504030204" pitchFamily="34" charset="0"/>
              </a:rPr>
              <a:t>Pemerintah</a:t>
            </a:r>
            <a:r>
              <a:rPr lang="en-US" sz="1100" dirty="0">
                <a:latin typeface="Arial Rounded MT Bold" panose="020F0704030504030204" pitchFamily="34" charset="0"/>
              </a:rPr>
              <a:t> Daerah)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err="1">
                <a:latin typeface="Arial Rounded MT Bold" panose="020F0704030504030204" pitchFamily="34" charset="0"/>
              </a:rPr>
              <a:t>Perizinan</a:t>
            </a:r>
            <a:r>
              <a:rPr lang="en-US" sz="1100" dirty="0">
                <a:latin typeface="Arial Rounded MT Bold" panose="020F0704030504030204" pitchFamily="34" charset="0"/>
              </a:rPr>
              <a:t> </a:t>
            </a:r>
            <a:r>
              <a:rPr lang="en-US" sz="1100" dirty="0" err="1">
                <a:latin typeface="Arial Rounded MT Bold" panose="020F0704030504030204" pitchFamily="34" charset="0"/>
              </a:rPr>
              <a:t>Berusaha</a:t>
            </a:r>
            <a:r>
              <a:rPr lang="en-US" sz="1100" dirty="0">
                <a:latin typeface="Arial Rounded MT Bold" panose="020F0704030504030204" pitchFamily="34" charset="0"/>
              </a:rPr>
              <a:t>, </a:t>
            </a:r>
            <a:r>
              <a:rPr lang="en-US" sz="1100" dirty="0" err="1">
                <a:latin typeface="Arial Rounded MT Bold" panose="020F0704030504030204" pitchFamily="34" charset="0"/>
              </a:rPr>
              <a:t>Sertifikat</a:t>
            </a:r>
            <a:r>
              <a:rPr lang="en-US" sz="1100" dirty="0">
                <a:latin typeface="Arial Rounded MT Bold" panose="020F0704030504030204" pitchFamily="34" charset="0"/>
              </a:rPr>
              <a:t> </a:t>
            </a:r>
            <a:r>
              <a:rPr lang="en-US" sz="1100" dirty="0" err="1">
                <a:latin typeface="Arial Rounded MT Bold" panose="020F0704030504030204" pitchFamily="34" charset="0"/>
              </a:rPr>
              <a:t>standar</a:t>
            </a:r>
            <a:r>
              <a:rPr lang="en-US" sz="1100" dirty="0">
                <a:latin typeface="Arial Rounded MT Bold" panose="020F0704030504030204" pitchFamily="34" charset="0"/>
              </a:rPr>
              <a:t> </a:t>
            </a:r>
            <a:r>
              <a:rPr lang="en-US" sz="1100" dirty="0" err="1">
                <a:latin typeface="Arial Rounded MT Bold" panose="020F0704030504030204" pitchFamily="34" charset="0"/>
              </a:rPr>
              <a:t>atau</a:t>
            </a:r>
            <a:r>
              <a:rPr lang="en-US" sz="1100" dirty="0">
                <a:latin typeface="Arial Rounded MT Bold" panose="020F0704030504030204" pitchFamily="34" charset="0"/>
              </a:rPr>
              <a:t> </a:t>
            </a:r>
            <a:r>
              <a:rPr lang="en-US" sz="1100" dirty="0" err="1">
                <a:latin typeface="Arial Rounded MT Bold" panose="020F0704030504030204" pitchFamily="34" charset="0"/>
              </a:rPr>
              <a:t>Persetujuan</a:t>
            </a:r>
            <a:r>
              <a:rPr lang="en-US" sz="1100" dirty="0">
                <a:latin typeface="Arial Rounded MT Bold" panose="020F0704030504030204" pitchFamily="34" charset="0"/>
              </a:rPr>
              <a:t> </a:t>
            </a:r>
            <a:r>
              <a:rPr lang="en-US" sz="1100" dirty="0" err="1">
                <a:latin typeface="Arial Rounded MT Bold" panose="020F0704030504030204" pitchFamily="34" charset="0"/>
              </a:rPr>
              <a:t>dari</a:t>
            </a:r>
            <a:r>
              <a:rPr lang="en-US" sz="1100" dirty="0">
                <a:latin typeface="Arial Rounded MT Bold" panose="020F0704030504030204" pitchFamily="34" charset="0"/>
              </a:rPr>
              <a:t> </a:t>
            </a:r>
            <a:r>
              <a:rPr lang="en-US" sz="1100" dirty="0" err="1">
                <a:latin typeface="Arial Rounded MT Bold" panose="020F0704030504030204" pitchFamily="34" charset="0"/>
              </a:rPr>
              <a:t>Pemerintah</a:t>
            </a:r>
            <a:r>
              <a:rPr lang="en-US" sz="1100" dirty="0">
                <a:latin typeface="Arial Rounded MT Bold" panose="020F0704030504030204" pitchFamily="34" charset="0"/>
              </a:rPr>
              <a:t>  </a:t>
            </a:r>
            <a:r>
              <a:rPr lang="en-US" sz="1100" dirty="0" err="1">
                <a:latin typeface="Arial Rounded MT Bold" panose="020F0704030504030204" pitchFamily="34" charset="0"/>
              </a:rPr>
              <a:t>wajib</a:t>
            </a:r>
            <a:r>
              <a:rPr lang="en-US" sz="1100" dirty="0">
                <a:latin typeface="Arial Rounded MT Bold" panose="020F0704030504030204" pitchFamily="34" charset="0"/>
              </a:rPr>
              <a:t> di </a:t>
            </a:r>
            <a:r>
              <a:rPr lang="en-US" sz="1100" dirty="0" err="1">
                <a:latin typeface="Arial Rounded MT Bold" panose="020F0704030504030204" pitchFamily="34" charset="0"/>
              </a:rPr>
              <a:t>lakukan</a:t>
            </a:r>
            <a:r>
              <a:rPr lang="en-US" sz="1100" dirty="0">
                <a:latin typeface="Arial Rounded MT Bold" panose="020F0704030504030204" pitchFamily="34" charset="0"/>
              </a:rPr>
              <a:t> </a:t>
            </a:r>
            <a:r>
              <a:rPr lang="en-US" sz="1100" dirty="0" err="1">
                <a:latin typeface="Arial Rounded MT Bold" panose="020F0704030504030204" pitchFamily="34" charset="0"/>
              </a:rPr>
              <a:t>pengawasan</a:t>
            </a:r>
            <a:endParaRPr lang="en-US" sz="1100" dirty="0">
              <a:latin typeface="Arial Rounded MT Bold" panose="020F07040305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2CBB861-E6B7-4F53-A2A5-5ACC5CB39F32}"/>
              </a:ext>
            </a:extLst>
          </p:cNvPr>
          <p:cNvSpPr txBox="1"/>
          <p:nvPr/>
        </p:nvSpPr>
        <p:spPr>
          <a:xfrm>
            <a:off x="6331797" y="456761"/>
            <a:ext cx="115759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Jenis</a:t>
            </a:r>
            <a:r>
              <a:rPr lang="en-US" sz="1200" b="1" dirty="0"/>
              <a:t> </a:t>
            </a:r>
            <a:r>
              <a:rPr lang="en-US" sz="1200" b="1" dirty="0" err="1"/>
              <a:t>Dokumen</a:t>
            </a:r>
            <a:r>
              <a:rPr lang="en-US" sz="1200" b="1" dirty="0"/>
              <a:t> </a:t>
            </a:r>
            <a:r>
              <a:rPr lang="en-US" sz="1200" b="1" dirty="0" err="1"/>
              <a:t>Lingkungan</a:t>
            </a:r>
            <a:endParaRPr lang="en-US" sz="1200" b="1" dirty="0"/>
          </a:p>
        </p:txBody>
      </p:sp>
      <p:sp>
        <p:nvSpPr>
          <p:cNvPr id="58" name="Right Arrow 57"/>
          <p:cNvSpPr/>
          <p:nvPr/>
        </p:nvSpPr>
        <p:spPr>
          <a:xfrm>
            <a:off x="7842249" y="3544017"/>
            <a:ext cx="981740" cy="50760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SKKL</a:t>
            </a:r>
          </a:p>
        </p:txBody>
      </p:sp>
      <p:sp>
        <p:nvSpPr>
          <p:cNvPr id="65" name="Right Arrow 64"/>
          <p:cNvSpPr/>
          <p:nvPr/>
        </p:nvSpPr>
        <p:spPr>
          <a:xfrm>
            <a:off x="7822727" y="4370229"/>
            <a:ext cx="1011225" cy="50760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PKPLH</a:t>
            </a:r>
          </a:p>
        </p:txBody>
      </p:sp>
      <p:sp>
        <p:nvSpPr>
          <p:cNvPr id="68" name="Right Arrow 67"/>
          <p:cNvSpPr/>
          <p:nvPr/>
        </p:nvSpPr>
        <p:spPr>
          <a:xfrm>
            <a:off x="7822726" y="5216242"/>
            <a:ext cx="1011264" cy="50760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NIB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2870243-CBB0-4338-9605-462E4E1C017D}"/>
              </a:ext>
            </a:extLst>
          </p:cNvPr>
          <p:cNvSpPr txBox="1"/>
          <p:nvPr/>
        </p:nvSpPr>
        <p:spPr>
          <a:xfrm>
            <a:off x="7753530" y="2820946"/>
            <a:ext cx="109276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Persetujuan</a:t>
            </a:r>
            <a:r>
              <a:rPr lang="en-US" sz="1200" b="1" dirty="0"/>
              <a:t> </a:t>
            </a:r>
            <a:r>
              <a:rPr lang="en-US" sz="1200" b="1" dirty="0" err="1"/>
              <a:t>Lingkungan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ABB7-B431-473A-8A0B-7DA562FA4455}" type="slidenum">
              <a:rPr lang="en-US" smtClean="0"/>
              <a:t>8</a:t>
            </a:fld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6455162" y="3553714"/>
            <a:ext cx="1118689" cy="21576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b="1" dirty="0">
              <a:solidFill>
                <a:srgbClr val="C00000"/>
              </a:solidFill>
            </a:endParaRPr>
          </a:p>
          <a:p>
            <a:pPr algn="ctr"/>
            <a:endParaRPr lang="en-US" sz="1200" b="1" dirty="0">
              <a:solidFill>
                <a:srgbClr val="C00000"/>
              </a:solidFill>
            </a:endParaRPr>
          </a:p>
          <a:p>
            <a:pPr algn="ctr"/>
            <a:endParaRPr lang="en-US" sz="1200" b="1" dirty="0">
              <a:solidFill>
                <a:srgbClr val="C00000"/>
              </a:solidFill>
            </a:endParaRP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AMDAL</a:t>
            </a:r>
          </a:p>
          <a:p>
            <a:pPr algn="ctr"/>
            <a:endParaRPr lang="en-US" sz="1200" b="1" dirty="0">
              <a:solidFill>
                <a:srgbClr val="C00000"/>
              </a:solidFill>
            </a:endParaRP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UKL-UPL</a:t>
            </a:r>
          </a:p>
          <a:p>
            <a:pPr algn="ctr"/>
            <a:endParaRPr lang="en-US" sz="1200" b="1" dirty="0">
              <a:solidFill>
                <a:srgbClr val="C00000"/>
              </a:solidFill>
            </a:endParaRP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SPPL</a:t>
            </a:r>
          </a:p>
        </p:txBody>
      </p:sp>
      <p:sp>
        <p:nvSpPr>
          <p:cNvPr id="71" name="Rounded Rectangle 20">
            <a:extLst>
              <a:ext uri="{FF2B5EF4-FFF2-40B4-BE49-F238E27FC236}">
                <a16:creationId xmlns:a16="http://schemas.microsoft.com/office/drawing/2014/main" id="{53518E9E-1D20-4762-BD31-FE3150834C92}"/>
              </a:ext>
            </a:extLst>
          </p:cNvPr>
          <p:cNvSpPr/>
          <p:nvPr/>
        </p:nvSpPr>
        <p:spPr>
          <a:xfrm>
            <a:off x="9175700" y="1021690"/>
            <a:ext cx="1389586" cy="1353779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PERSETUJUAN PEMERINTAH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83580C3-50D6-4B9D-A485-EE113E600F1F}"/>
              </a:ext>
            </a:extLst>
          </p:cNvPr>
          <p:cNvSpPr txBox="1"/>
          <p:nvPr/>
        </p:nvSpPr>
        <p:spPr>
          <a:xfrm>
            <a:off x="7650438" y="920648"/>
            <a:ext cx="1311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</a:rPr>
              <a:t>PENGAWASAN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C574BFA-ACB1-4F33-8C6B-7F8EAD3D8F52}"/>
              </a:ext>
            </a:extLst>
          </p:cNvPr>
          <p:cNvSpPr txBox="1"/>
          <p:nvPr/>
        </p:nvSpPr>
        <p:spPr>
          <a:xfrm>
            <a:off x="9175700" y="451822"/>
            <a:ext cx="141547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Jenis</a:t>
            </a:r>
            <a:r>
              <a:rPr lang="en-US" sz="1200" b="1" dirty="0"/>
              <a:t> </a:t>
            </a:r>
            <a:r>
              <a:rPr lang="en-US" sz="1200" b="1" dirty="0" err="1"/>
              <a:t>Perizinan</a:t>
            </a:r>
            <a:r>
              <a:rPr lang="en-US" sz="1200" b="1" dirty="0"/>
              <a:t>/ </a:t>
            </a:r>
            <a:r>
              <a:rPr lang="en-US" sz="1200" b="1" dirty="0" err="1"/>
              <a:t>Persetujuan</a:t>
            </a:r>
            <a:endParaRPr lang="en-US" sz="1200" b="1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2870243-CBB0-4338-9605-462E4E1C017D}"/>
              </a:ext>
            </a:extLst>
          </p:cNvPr>
          <p:cNvSpPr txBox="1"/>
          <p:nvPr/>
        </p:nvSpPr>
        <p:spPr>
          <a:xfrm>
            <a:off x="7759386" y="458948"/>
            <a:ext cx="109276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Persetujuan</a:t>
            </a:r>
            <a:r>
              <a:rPr lang="en-US" sz="1200" b="1" dirty="0"/>
              <a:t> </a:t>
            </a:r>
            <a:r>
              <a:rPr lang="en-US" sz="1200" b="1" dirty="0" err="1"/>
              <a:t>Lingkungan</a:t>
            </a:r>
            <a:endParaRPr lang="en-US" sz="1200" b="1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C21E0EE-CE9C-464F-99D4-42DA5121538E}"/>
              </a:ext>
            </a:extLst>
          </p:cNvPr>
          <p:cNvSpPr/>
          <p:nvPr/>
        </p:nvSpPr>
        <p:spPr>
          <a:xfrm>
            <a:off x="7715271" y="962025"/>
            <a:ext cx="1180230" cy="1005200"/>
          </a:xfrm>
          <a:prstGeom prst="rect">
            <a:avLst/>
          </a:prstGeom>
          <a:solidFill>
            <a:srgbClr val="FF0000">
              <a:alpha val="13000"/>
            </a:srgbClr>
          </a:solidFill>
          <a:ln w="349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F0960A1-2D6D-47C1-8F41-6A4ABC24F31F}"/>
              </a:ext>
            </a:extLst>
          </p:cNvPr>
          <p:cNvSpPr txBox="1"/>
          <p:nvPr/>
        </p:nvSpPr>
        <p:spPr>
          <a:xfrm>
            <a:off x="6255183" y="2295288"/>
            <a:ext cx="27307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00FF"/>
                </a:solidFill>
              </a:rPr>
              <a:t>PEMBINAAN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A0E6AC2-7D95-4F35-9C11-8D8CD703500F}"/>
              </a:ext>
            </a:extLst>
          </p:cNvPr>
          <p:cNvSpPr/>
          <p:nvPr/>
        </p:nvSpPr>
        <p:spPr>
          <a:xfrm>
            <a:off x="6316108" y="2041379"/>
            <a:ext cx="2579387" cy="448705"/>
          </a:xfrm>
          <a:prstGeom prst="rect">
            <a:avLst/>
          </a:prstGeom>
          <a:noFill/>
          <a:ln w="3492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1" name="Right Arrow 7">
            <a:extLst>
              <a:ext uri="{FF2B5EF4-FFF2-40B4-BE49-F238E27FC236}">
                <a16:creationId xmlns:a16="http://schemas.microsoft.com/office/drawing/2014/main" id="{A1D1FA58-1BD3-48F5-AB6E-93916FB4A275}"/>
              </a:ext>
            </a:extLst>
          </p:cNvPr>
          <p:cNvSpPr/>
          <p:nvPr/>
        </p:nvSpPr>
        <p:spPr>
          <a:xfrm>
            <a:off x="7551789" y="1209676"/>
            <a:ext cx="262173" cy="55390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2" name="Right Arrow 24">
            <a:extLst>
              <a:ext uri="{FF2B5EF4-FFF2-40B4-BE49-F238E27FC236}">
                <a16:creationId xmlns:a16="http://schemas.microsoft.com/office/drawing/2014/main" id="{113FB84E-5A77-4C7D-B47B-CF5741E218A4}"/>
              </a:ext>
            </a:extLst>
          </p:cNvPr>
          <p:cNvSpPr/>
          <p:nvPr/>
        </p:nvSpPr>
        <p:spPr>
          <a:xfrm>
            <a:off x="8846296" y="1041382"/>
            <a:ext cx="262173" cy="30392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3" name="Right Arrow 25">
            <a:extLst>
              <a:ext uri="{FF2B5EF4-FFF2-40B4-BE49-F238E27FC236}">
                <a16:creationId xmlns:a16="http://schemas.microsoft.com/office/drawing/2014/main" id="{FE8589BE-A07D-4BEC-98F0-79F295256D32}"/>
              </a:ext>
            </a:extLst>
          </p:cNvPr>
          <p:cNvSpPr/>
          <p:nvPr/>
        </p:nvSpPr>
        <p:spPr>
          <a:xfrm>
            <a:off x="8856259" y="1545113"/>
            <a:ext cx="262173" cy="30392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4" name="Right Arrow 26">
            <a:extLst>
              <a:ext uri="{FF2B5EF4-FFF2-40B4-BE49-F238E27FC236}">
                <a16:creationId xmlns:a16="http://schemas.microsoft.com/office/drawing/2014/main" id="{FBC41010-B1A1-4601-B6AD-D71D6153C5C1}"/>
              </a:ext>
            </a:extLst>
          </p:cNvPr>
          <p:cNvSpPr/>
          <p:nvPr/>
        </p:nvSpPr>
        <p:spPr>
          <a:xfrm>
            <a:off x="8856297" y="2051651"/>
            <a:ext cx="262173" cy="30392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6" name="Rounded Rectangle 34">
            <a:extLst>
              <a:ext uri="{FF2B5EF4-FFF2-40B4-BE49-F238E27FC236}">
                <a16:creationId xmlns:a16="http://schemas.microsoft.com/office/drawing/2014/main" id="{0285FAD0-856F-4FC2-8CEA-BD4665D0FA85}"/>
              </a:ext>
            </a:extLst>
          </p:cNvPr>
          <p:cNvSpPr/>
          <p:nvPr/>
        </p:nvSpPr>
        <p:spPr>
          <a:xfrm>
            <a:off x="7823866" y="1134216"/>
            <a:ext cx="980036" cy="781062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SKKL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PKPLH</a:t>
            </a:r>
          </a:p>
        </p:txBody>
      </p:sp>
      <p:sp>
        <p:nvSpPr>
          <p:cNvPr id="82" name="Rounded Rectangle 6">
            <a:extLst>
              <a:ext uri="{FF2B5EF4-FFF2-40B4-BE49-F238E27FC236}">
                <a16:creationId xmlns:a16="http://schemas.microsoft.com/office/drawing/2014/main" id="{8A4DE880-1F6C-4888-BCEB-2C9E6E98C45D}"/>
              </a:ext>
            </a:extLst>
          </p:cNvPr>
          <p:cNvSpPr/>
          <p:nvPr/>
        </p:nvSpPr>
        <p:spPr>
          <a:xfrm>
            <a:off x="4742513" y="1021689"/>
            <a:ext cx="1066111" cy="412001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err="1"/>
              <a:t>Dampak</a:t>
            </a:r>
            <a:r>
              <a:rPr lang="en-US" sz="900" b="1" dirty="0"/>
              <a:t> </a:t>
            </a:r>
            <a:r>
              <a:rPr lang="en-US" sz="900" b="1" dirty="0" err="1"/>
              <a:t>Penting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4220868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1524000" y="689"/>
            <a:ext cx="9144000" cy="5355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en-US" sz="3200" dirty="0">
                <a:latin typeface="Impact" pitchFamily="34" charset="0"/>
                <a:ea typeface="+mn-ea"/>
                <a:cs typeface="+mn-cs"/>
              </a:rPr>
              <a:t>Tingkat </a:t>
            </a:r>
            <a:r>
              <a:rPr lang="en-US" sz="3200" dirty="0" err="1">
                <a:latin typeface="Impact" pitchFamily="34" charset="0"/>
                <a:ea typeface="+mn-ea"/>
                <a:cs typeface="+mn-cs"/>
              </a:rPr>
              <a:t>Risiko</a:t>
            </a:r>
            <a:r>
              <a:rPr lang="en-US" sz="3200" dirty="0">
                <a:latin typeface="Impact" pitchFamily="34" charset="0"/>
                <a:ea typeface="+mn-ea"/>
                <a:cs typeface="+mn-cs"/>
              </a:rPr>
              <a:t> Usaha </a:t>
            </a:r>
            <a:r>
              <a:rPr lang="en-US" sz="3200" dirty="0" err="1">
                <a:latin typeface="Impact" pitchFamily="34" charset="0"/>
                <a:ea typeface="+mn-ea"/>
                <a:cs typeface="+mn-cs"/>
              </a:rPr>
              <a:t>dan</a:t>
            </a:r>
            <a:r>
              <a:rPr lang="en-US" sz="3200" dirty="0">
                <a:latin typeface="Impact" pitchFamily="34" charset="0"/>
                <a:ea typeface="+mn-ea"/>
                <a:cs typeface="+mn-cs"/>
              </a:rPr>
              <a:t> </a:t>
            </a:r>
            <a:r>
              <a:rPr lang="en-US" sz="3200" dirty="0" err="1">
                <a:latin typeface="Impact" pitchFamily="34" charset="0"/>
                <a:ea typeface="+mn-ea"/>
                <a:cs typeface="+mn-cs"/>
              </a:rPr>
              <a:t>Jenis</a:t>
            </a:r>
            <a:r>
              <a:rPr lang="en-US" sz="3200" dirty="0">
                <a:latin typeface="Impact" pitchFamily="34" charset="0"/>
                <a:ea typeface="+mn-ea"/>
                <a:cs typeface="+mn-cs"/>
              </a:rPr>
              <a:t> </a:t>
            </a:r>
            <a:r>
              <a:rPr lang="en-US" sz="3200" dirty="0" err="1">
                <a:latin typeface="Impact" pitchFamily="34" charset="0"/>
                <a:ea typeface="+mn-ea"/>
                <a:cs typeface="+mn-cs"/>
              </a:rPr>
              <a:t>Dokumen</a:t>
            </a:r>
            <a:r>
              <a:rPr lang="en-US" sz="3200" dirty="0">
                <a:latin typeface="Impact" pitchFamily="34" charset="0"/>
                <a:ea typeface="+mn-ea"/>
                <a:cs typeface="+mn-cs"/>
              </a:rPr>
              <a:t> </a:t>
            </a:r>
            <a:r>
              <a:rPr lang="en-US" sz="3200" dirty="0" err="1">
                <a:latin typeface="Impact" pitchFamily="34" charset="0"/>
                <a:ea typeface="+mn-ea"/>
                <a:cs typeface="+mn-cs"/>
              </a:rPr>
              <a:t>Lingkungan</a:t>
            </a:r>
            <a:endParaRPr lang="en-US" sz="3200" dirty="0"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06903" y="2697589"/>
            <a:ext cx="1089864" cy="517403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Impact" panose="020B0806030902050204" pitchFamily="34" charset="0"/>
              </a:rPr>
              <a:t>AMDAL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06903" y="3509886"/>
            <a:ext cx="1083564" cy="5174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Impact" panose="020B0806030902050204" pitchFamily="34" charset="0"/>
              </a:rPr>
              <a:t>UKL-UPL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806903" y="4317596"/>
            <a:ext cx="1083564" cy="517403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Impact" panose="020B0806030902050204" pitchFamily="34" charset="0"/>
              </a:rPr>
              <a:t>SPPL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841686" y="2632768"/>
            <a:ext cx="1570235" cy="18140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 anchorCtr="0"/>
          <a:lstStyle/>
          <a:p>
            <a:pPr algn="ctr"/>
            <a:r>
              <a:rPr lang="en-US" dirty="0" err="1">
                <a:solidFill>
                  <a:srgbClr val="3F3FFF"/>
                </a:solidFill>
                <a:latin typeface="Impact" panose="020B0806030902050204" pitchFamily="34" charset="0"/>
              </a:rPr>
              <a:t>Perizinan</a:t>
            </a:r>
            <a:r>
              <a:rPr lang="en-US" dirty="0">
                <a:solidFill>
                  <a:srgbClr val="3F3FFF"/>
                </a:solidFill>
                <a:latin typeface="Impact" panose="020B0806030902050204" pitchFamily="34" charset="0"/>
              </a:rPr>
              <a:t> </a:t>
            </a:r>
            <a:r>
              <a:rPr lang="en-US" dirty="0" err="1">
                <a:solidFill>
                  <a:srgbClr val="3F3FFF"/>
                </a:solidFill>
                <a:latin typeface="Impact" panose="020B0806030902050204" pitchFamily="34" charset="0"/>
              </a:rPr>
              <a:t>Berusaha</a:t>
            </a:r>
            <a:r>
              <a:rPr lang="en-US" dirty="0">
                <a:solidFill>
                  <a:srgbClr val="3F3FFF"/>
                </a:solidFill>
                <a:latin typeface="Impact" panose="020B0806030902050204" pitchFamily="34" charset="0"/>
              </a:rPr>
              <a:t> :</a:t>
            </a:r>
            <a:endParaRPr lang="en-US" sz="1400" dirty="0">
              <a:latin typeface="Impact" panose="020B0806030902050204" pitchFamily="34" charset="0"/>
            </a:endParaRPr>
          </a:p>
          <a:p>
            <a:pPr marL="136922" indent="-136922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Izin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6922" indent="-136922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Sertifikat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Standar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6922" indent="-136922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NIB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27012" y="2632768"/>
            <a:ext cx="1142645" cy="18140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r>
              <a:rPr lang="en-US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Persyaratan</a:t>
            </a:r>
            <a:r>
              <a:rPr lang="en-US" sz="1400" dirty="0"/>
              <a:t> </a:t>
            </a:r>
            <a:r>
              <a:rPr lang="en-US" sz="1400" dirty="0" err="1">
                <a:solidFill>
                  <a:schemeClr val="tx1"/>
                </a:solidFill>
              </a:rPr>
              <a:t>penerbitan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>
                <a:solidFill>
                  <a:srgbClr val="0000FF"/>
                </a:solidFill>
              </a:rPr>
              <a:t>“</a:t>
            </a:r>
            <a:r>
              <a:rPr lang="en-US" sz="1400" b="1" dirty="0" err="1">
                <a:solidFill>
                  <a:srgbClr val="0000FF"/>
                </a:solidFill>
              </a:rPr>
              <a:t>termuat</a:t>
            </a:r>
            <a:r>
              <a:rPr lang="en-US" sz="1400" b="1" dirty="0">
                <a:solidFill>
                  <a:srgbClr val="0000FF"/>
                </a:solidFill>
              </a:rPr>
              <a:t>”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dalam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Perizinan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Berusaha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46727" y="2058071"/>
            <a:ext cx="1310159" cy="292150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marL="69056" algn="ctr"/>
            <a:r>
              <a:rPr lang="en-US" sz="1500" dirty="0" err="1">
                <a:solidFill>
                  <a:schemeClr val="tx1"/>
                </a:solidFill>
                <a:latin typeface="Impact" pitchFamily="34" charset="0"/>
              </a:rPr>
              <a:t>Persetujuan</a:t>
            </a:r>
            <a:r>
              <a:rPr lang="en-US" sz="1500" dirty="0">
                <a:solidFill>
                  <a:schemeClr val="tx1"/>
                </a:solidFill>
                <a:latin typeface="Impact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Impact" pitchFamily="34" charset="0"/>
              </a:rPr>
              <a:t>Lingkungan</a:t>
            </a:r>
            <a:endParaRPr lang="en-US" sz="15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555013" y="2695865"/>
            <a:ext cx="1089864" cy="517403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Impact" panose="020B0806030902050204" pitchFamily="34" charset="0"/>
              </a:rPr>
              <a:t>SKKL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555013" y="3508162"/>
            <a:ext cx="1083564" cy="5174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Impact" panose="020B0806030902050204" pitchFamily="34" charset="0"/>
              </a:rPr>
              <a:t>PKPLH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55013" y="4315871"/>
            <a:ext cx="1083564" cy="517403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Impact" panose="020B0806030902050204" pitchFamily="34" charset="0"/>
              </a:rPr>
              <a:t>NIB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771872" y="1833058"/>
            <a:ext cx="1083564" cy="784830"/>
          </a:xfrm>
          <a:prstGeom prst="rect">
            <a:avLst/>
          </a:prstGeom>
        </p:spPr>
        <p:txBody>
          <a:bodyPr wrap="square" lIns="27000" rIns="27000" anchor="b" anchorCtr="0">
            <a:spAutoFit/>
          </a:bodyPr>
          <a:lstStyle/>
          <a:p>
            <a:pPr marL="69056" algn="ctr"/>
            <a:r>
              <a:rPr lang="en-US" sz="1500" dirty="0" err="1">
                <a:solidFill>
                  <a:srgbClr val="002060"/>
                </a:solidFill>
                <a:latin typeface="Impact" pitchFamily="34" charset="0"/>
              </a:rPr>
              <a:t>Jenis</a:t>
            </a:r>
            <a:r>
              <a:rPr lang="en-US" sz="1500" dirty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Impact" pitchFamily="34" charset="0"/>
              </a:rPr>
              <a:t>Dokumen</a:t>
            </a:r>
            <a:r>
              <a:rPr lang="en-US" sz="1500" dirty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Impact" pitchFamily="34" charset="0"/>
              </a:rPr>
              <a:t>Lingkungan</a:t>
            </a:r>
            <a:endParaRPr lang="en-US" sz="1500" dirty="0">
              <a:solidFill>
                <a:srgbClr val="002060"/>
              </a:solidFill>
              <a:latin typeface="Impact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5013353" y="2954566"/>
            <a:ext cx="322205" cy="1724"/>
          </a:xfrm>
          <a:prstGeom prst="straightConnector1">
            <a:avLst/>
          </a:prstGeom>
          <a:ln w="444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007053" y="3766863"/>
            <a:ext cx="328505" cy="1724"/>
          </a:xfrm>
          <a:prstGeom prst="straightConnector1">
            <a:avLst/>
          </a:prstGeom>
          <a:ln w="444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007053" y="4574572"/>
            <a:ext cx="328505" cy="1724"/>
          </a:xfrm>
          <a:prstGeom prst="straightConnector1">
            <a:avLst/>
          </a:prstGeom>
          <a:ln w="444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ular Callout 47"/>
          <p:cNvSpPr/>
          <p:nvPr/>
        </p:nvSpPr>
        <p:spPr>
          <a:xfrm>
            <a:off x="7847275" y="4979577"/>
            <a:ext cx="1988820" cy="857250"/>
          </a:xfrm>
          <a:prstGeom prst="wedgeRoundRectCallout">
            <a:avLst>
              <a:gd name="adj1" fmla="val 16788"/>
              <a:gd name="adj2" fmla="val -139999"/>
              <a:gd name="adj3" fmla="val 16667"/>
            </a:avLst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NIB </a:t>
            </a:r>
            <a:r>
              <a:rPr lang="en-US" sz="1350" b="1" dirty="0" err="1">
                <a:solidFill>
                  <a:schemeClr val="tx1"/>
                </a:solidFill>
              </a:rPr>
              <a:t>sebagai</a:t>
            </a:r>
            <a:r>
              <a:rPr lang="en-US" sz="1350" b="1" dirty="0">
                <a:solidFill>
                  <a:schemeClr val="tx1"/>
                </a:solidFill>
              </a:rPr>
              <a:t> </a:t>
            </a:r>
            <a:r>
              <a:rPr lang="en-US" sz="1350" b="1" dirty="0" err="1">
                <a:solidFill>
                  <a:schemeClr val="tx1"/>
                </a:solidFill>
              </a:rPr>
              <a:t>Perizinan</a:t>
            </a:r>
            <a:r>
              <a:rPr lang="en-US" sz="1350" b="1" dirty="0">
                <a:solidFill>
                  <a:schemeClr val="tx1"/>
                </a:solidFill>
              </a:rPr>
              <a:t> </a:t>
            </a:r>
            <a:r>
              <a:rPr lang="en-US" sz="1350" b="1" dirty="0" err="1">
                <a:solidFill>
                  <a:schemeClr val="tx1"/>
                </a:solidFill>
              </a:rPr>
              <a:t>Berusaha</a:t>
            </a:r>
            <a:r>
              <a:rPr lang="en-US" sz="1350" b="1" dirty="0">
                <a:solidFill>
                  <a:schemeClr val="tx1"/>
                </a:solidFill>
              </a:rPr>
              <a:t> </a:t>
            </a:r>
            <a:r>
              <a:rPr lang="en-US" sz="1350" b="1" dirty="0" err="1">
                <a:solidFill>
                  <a:srgbClr val="0000FF"/>
                </a:solidFill>
              </a:rPr>
              <a:t>telah</a:t>
            </a:r>
            <a:r>
              <a:rPr lang="en-US" sz="1350" b="1" dirty="0">
                <a:solidFill>
                  <a:srgbClr val="0000FF"/>
                </a:solidFill>
              </a:rPr>
              <a:t> </a:t>
            </a:r>
            <a:r>
              <a:rPr lang="en-US" sz="1350" b="1" dirty="0" err="1">
                <a:solidFill>
                  <a:srgbClr val="0000FF"/>
                </a:solidFill>
              </a:rPr>
              <a:t>mengintegrasikan</a:t>
            </a:r>
            <a:r>
              <a:rPr lang="en-US" sz="1350" b="1" dirty="0">
                <a:solidFill>
                  <a:srgbClr val="0000FF"/>
                </a:solidFill>
              </a:rPr>
              <a:t> </a:t>
            </a:r>
            <a:r>
              <a:rPr lang="en-US" sz="1350" b="1" dirty="0">
                <a:solidFill>
                  <a:schemeClr val="tx1"/>
                </a:solidFill>
              </a:rPr>
              <a:t>SPPL</a:t>
            </a:r>
          </a:p>
        </p:txBody>
      </p:sp>
      <p:sp>
        <p:nvSpPr>
          <p:cNvPr id="49" name="Right Arrow 48"/>
          <p:cNvSpPr/>
          <p:nvPr/>
        </p:nvSpPr>
        <p:spPr>
          <a:xfrm>
            <a:off x="6917450" y="3328167"/>
            <a:ext cx="257171" cy="38131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Right Arrow 49"/>
          <p:cNvSpPr/>
          <p:nvPr/>
        </p:nvSpPr>
        <p:spPr>
          <a:xfrm>
            <a:off x="8420460" y="3328167"/>
            <a:ext cx="257171" cy="38131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Rounded Rectangle 50"/>
          <p:cNvSpPr/>
          <p:nvPr/>
        </p:nvSpPr>
        <p:spPr>
          <a:xfrm>
            <a:off x="1989695" y="2785363"/>
            <a:ext cx="983568" cy="338405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Tinggi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975140" y="3408252"/>
            <a:ext cx="983568" cy="338405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>
                <a:solidFill>
                  <a:schemeClr val="accent5">
                    <a:lumMod val="50000"/>
                  </a:schemeClr>
                </a:solidFill>
              </a:rPr>
              <a:t>Menengah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Tinggi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982222" y="4446807"/>
            <a:ext cx="983568" cy="3384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>
                <a:solidFill>
                  <a:schemeClr val="tx1"/>
                </a:solidFill>
              </a:rPr>
              <a:t>Rendah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972106" y="3784192"/>
            <a:ext cx="983568" cy="338405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>
                <a:solidFill>
                  <a:schemeClr val="accent5">
                    <a:lumMod val="50000"/>
                  </a:schemeClr>
                </a:solidFill>
              </a:rPr>
              <a:t>Menengah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b="1" dirty="0" err="1">
                <a:solidFill>
                  <a:schemeClr val="accent5">
                    <a:lumMod val="50000"/>
                  </a:schemeClr>
                </a:solidFill>
              </a:rPr>
              <a:t>Rendah</a:t>
            </a:r>
            <a:endParaRPr lang="en-US" sz="105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AC090FA-8925-48DA-B41C-8CF4B12AE42D}"/>
              </a:ext>
            </a:extLst>
          </p:cNvPr>
          <p:cNvSpPr txBox="1"/>
          <p:nvPr/>
        </p:nvSpPr>
        <p:spPr>
          <a:xfrm>
            <a:off x="1905190" y="2124939"/>
            <a:ext cx="1156749" cy="5078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Tingkat  </a:t>
            </a:r>
          </a:p>
          <a:p>
            <a:pPr algn="ctr"/>
            <a:r>
              <a:rPr lang="en-US" sz="1350" b="1" dirty="0" err="1">
                <a:solidFill>
                  <a:schemeClr val="bg1"/>
                </a:solidFill>
              </a:rPr>
              <a:t>Risiko</a:t>
            </a:r>
            <a:r>
              <a:rPr lang="en-US" sz="1350" b="1" dirty="0">
                <a:solidFill>
                  <a:schemeClr val="bg1"/>
                </a:solidFill>
              </a:rPr>
              <a:t> Usaha</a:t>
            </a:r>
          </a:p>
        </p:txBody>
      </p:sp>
      <p:sp>
        <p:nvSpPr>
          <p:cNvPr id="56" name="TextBox 55"/>
          <p:cNvSpPr txBox="1"/>
          <p:nvPr/>
        </p:nvSpPr>
        <p:spPr>
          <a:xfrm flipH="1">
            <a:off x="3092344" y="2991740"/>
            <a:ext cx="684137" cy="1327286"/>
          </a:xfrm>
          <a:prstGeom prst="rect">
            <a:avLst/>
          </a:prstGeom>
          <a:noFill/>
        </p:spPr>
        <p:txBody>
          <a:bodyPr wrap="square" lIns="27000" tIns="0" rIns="27000" bIns="0" rtlCol="0" anchor="ctr" anchorCtr="0">
            <a:spAutoFit/>
          </a:bodyPr>
          <a:lstStyle/>
          <a:p>
            <a:r>
              <a:rPr lang="en-US" sz="8625" dirty="0">
                <a:solidFill>
                  <a:srgbClr val="0000FF"/>
                </a:solidFill>
              </a:rPr>
              <a:t>≠</a:t>
            </a:r>
          </a:p>
        </p:txBody>
      </p:sp>
      <p:sp>
        <p:nvSpPr>
          <p:cNvPr id="57" name="Rectangular Callout 56"/>
          <p:cNvSpPr/>
          <p:nvPr/>
        </p:nvSpPr>
        <p:spPr>
          <a:xfrm>
            <a:off x="1778001" y="5178711"/>
            <a:ext cx="2582333" cy="1442223"/>
          </a:xfrm>
          <a:prstGeom prst="wedgeRectCallout">
            <a:avLst>
              <a:gd name="adj1" fmla="val -22619"/>
              <a:gd name="adj2" fmla="val -72635"/>
            </a:avLst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Tingkat </a:t>
            </a:r>
            <a:r>
              <a:rPr lang="en-US" sz="1600" dirty="0" err="1"/>
              <a:t>Risiko</a:t>
            </a:r>
            <a:r>
              <a:rPr lang="en-US" sz="1600" dirty="0"/>
              <a:t> Usaha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FFFF00"/>
                </a:solidFill>
              </a:rPr>
              <a:t>untuk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err="1">
                <a:solidFill>
                  <a:srgbClr val="FFFF00"/>
                </a:solidFill>
              </a:rPr>
              <a:t>penetapan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err="1">
                <a:solidFill>
                  <a:srgbClr val="FFFF00"/>
                </a:solidFill>
              </a:rPr>
              <a:t>jenis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err="1">
                <a:solidFill>
                  <a:srgbClr val="FFFF00"/>
                </a:solidFill>
              </a:rPr>
              <a:t>Perizinan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err="1">
                <a:solidFill>
                  <a:srgbClr val="FFFF00"/>
                </a:solidFill>
              </a:rPr>
              <a:t>Berusaha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dirty="0"/>
              <a:t>yang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dimiliki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pelaku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endParaRPr lang="en-US" sz="1600" dirty="0"/>
          </a:p>
        </p:txBody>
      </p:sp>
      <p:sp>
        <p:nvSpPr>
          <p:cNvPr id="58" name="Rectangular Callout 57"/>
          <p:cNvSpPr/>
          <p:nvPr/>
        </p:nvSpPr>
        <p:spPr>
          <a:xfrm>
            <a:off x="3273498" y="622413"/>
            <a:ext cx="3901123" cy="930539"/>
          </a:xfrm>
          <a:prstGeom prst="wedgeRectCallout">
            <a:avLst>
              <a:gd name="adj1" fmla="val -24048"/>
              <a:gd name="adj2" fmla="val 75302"/>
            </a:avLst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Jenis</a:t>
            </a:r>
            <a:r>
              <a:rPr lang="en-US" sz="1400" dirty="0"/>
              <a:t> </a:t>
            </a:r>
            <a:r>
              <a:rPr lang="en-US" sz="1400" dirty="0" err="1"/>
              <a:t>Dokumen</a:t>
            </a:r>
            <a:r>
              <a:rPr lang="en-US" sz="1400" dirty="0"/>
              <a:t> </a:t>
            </a:r>
            <a:r>
              <a:rPr lang="en-US" sz="1400" dirty="0" err="1"/>
              <a:t>lingkungan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inline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dirty="0" err="1"/>
              <a:t>risiko</a:t>
            </a:r>
            <a:r>
              <a:rPr lang="en-US" sz="1400" dirty="0"/>
              <a:t> </a:t>
            </a:r>
            <a:r>
              <a:rPr lang="en-US" sz="1400" dirty="0" err="1"/>
              <a:t>usaha</a:t>
            </a:r>
            <a:r>
              <a:rPr lang="en-US" sz="1400" dirty="0"/>
              <a:t>, </a:t>
            </a:r>
            <a:r>
              <a:rPr lang="en-US" sz="1400" dirty="0" err="1"/>
              <a:t>Penentuannya</a:t>
            </a:r>
            <a:r>
              <a:rPr lang="en-US" sz="1400" dirty="0"/>
              <a:t> </a:t>
            </a:r>
            <a:r>
              <a:rPr lang="en-US" sz="1400" b="1" dirty="0" err="1">
                <a:solidFill>
                  <a:srgbClr val="FFFF00"/>
                </a:solidFill>
              </a:rPr>
              <a:t>didasarkan</a:t>
            </a:r>
            <a:r>
              <a:rPr lang="en-US" sz="1400" b="1" dirty="0">
                <a:solidFill>
                  <a:srgbClr val="FFFF00"/>
                </a:solidFill>
              </a:rPr>
              <a:t> </a:t>
            </a:r>
            <a:r>
              <a:rPr lang="en-US" sz="1400" b="1" dirty="0" err="1">
                <a:solidFill>
                  <a:srgbClr val="FFFF00"/>
                </a:solidFill>
              </a:rPr>
              <a:t>pada</a:t>
            </a:r>
            <a:r>
              <a:rPr lang="en-US" sz="1400" b="1" dirty="0">
                <a:solidFill>
                  <a:srgbClr val="FFFF00"/>
                </a:solidFill>
              </a:rPr>
              <a:t> </a:t>
            </a:r>
            <a:r>
              <a:rPr lang="en-US" sz="1400" b="1" dirty="0" err="1">
                <a:solidFill>
                  <a:srgbClr val="FFFF00"/>
                </a:solidFill>
              </a:rPr>
              <a:t>kriteria</a:t>
            </a:r>
            <a:r>
              <a:rPr lang="en-US" sz="1400" b="1" dirty="0">
                <a:solidFill>
                  <a:srgbClr val="FFFF00"/>
                </a:solidFill>
              </a:rPr>
              <a:t> </a:t>
            </a:r>
            <a:r>
              <a:rPr lang="en-US" sz="1400" b="1" dirty="0" err="1">
                <a:solidFill>
                  <a:srgbClr val="FFFF00"/>
                </a:solidFill>
              </a:rPr>
              <a:t>Dampak</a:t>
            </a:r>
            <a:r>
              <a:rPr lang="en-US" sz="1400" b="1" dirty="0">
                <a:solidFill>
                  <a:srgbClr val="FFFF00"/>
                </a:solidFill>
              </a:rPr>
              <a:t> </a:t>
            </a:r>
            <a:r>
              <a:rPr lang="en-US" sz="1400" b="1" dirty="0" err="1">
                <a:solidFill>
                  <a:srgbClr val="FFFF00"/>
                </a:solidFill>
              </a:rPr>
              <a:t>Penting</a:t>
            </a:r>
            <a:r>
              <a:rPr lang="en-US" sz="1400" b="1" dirty="0">
                <a:solidFill>
                  <a:srgbClr val="FFFF00"/>
                </a:solidFill>
              </a:rPr>
              <a:t> </a:t>
            </a:r>
            <a:r>
              <a:rPr lang="en-US" sz="1400" dirty="0" err="1"/>
              <a:t>sebagaimana</a:t>
            </a:r>
            <a:r>
              <a:rPr lang="en-US" sz="1400" dirty="0"/>
              <a:t> </a:t>
            </a:r>
            <a:r>
              <a:rPr lang="en-US" sz="1400" dirty="0" err="1"/>
              <a:t>diatur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Pasal</a:t>
            </a:r>
            <a:r>
              <a:rPr lang="en-US" sz="1400" dirty="0"/>
              <a:t> 22 </a:t>
            </a:r>
            <a:r>
              <a:rPr lang="en-US" sz="1400" dirty="0" err="1"/>
              <a:t>dan</a:t>
            </a:r>
            <a:r>
              <a:rPr lang="en-US" sz="1400" dirty="0"/>
              <a:t> 23, UU 32/2009</a:t>
            </a:r>
          </a:p>
        </p:txBody>
      </p:sp>
    </p:spTree>
    <p:extLst>
      <p:ext uri="{BB962C8B-B14F-4D97-AF65-F5344CB8AC3E}">
        <p14:creationId xmlns:p14="http://schemas.microsoft.com/office/powerpoint/2010/main" val="1997304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8245</TotalTime>
  <Words>2419</Words>
  <Application>Microsoft Office PowerPoint</Application>
  <PresentationFormat>Widescreen</PresentationFormat>
  <Paragraphs>495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Agency FB</vt:lpstr>
      <vt:lpstr>Angsana New</vt:lpstr>
      <vt:lpstr>Arial</vt:lpstr>
      <vt:lpstr>Arial Narrow</vt:lpstr>
      <vt:lpstr>Arial Rounded MT Bold</vt:lpstr>
      <vt:lpstr>Ayuthaya</vt:lpstr>
      <vt:lpstr>Calibri</vt:lpstr>
      <vt:lpstr>Calibri Light</vt:lpstr>
      <vt:lpstr>Impact</vt:lpstr>
      <vt:lpstr>Lucida Fax</vt:lpstr>
      <vt:lpstr>Noteworthy Light</vt:lpstr>
      <vt:lpstr>Noteworthy Light</vt:lpstr>
      <vt:lpstr>Office Theme</vt:lpstr>
      <vt:lpstr>PERSETUJUAN LINGKUNGAN</vt:lpstr>
      <vt:lpstr>DASAR HUKUM</vt:lpstr>
      <vt:lpstr>Untuk memulai dan melakukan kegiatan usaha, pelaku usaha wajib memenuhi; (UU 11 2020 pasal 13 &amp; PP 5 2021 pasal 4,5)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Setiap rencana Usaha dan/atau Kegiatan yang berdampak terhadap Lingkungan Hidup wajib memiliki</vt:lpstr>
      <vt:lpstr>PowerPoint Presentation</vt:lpstr>
      <vt:lpstr>PowerPoint Presentation</vt:lpstr>
      <vt:lpstr>Penapisan Kegiatan Wajib  Amdal/UKL-UPL/SPPL dan Kewenangan Penerbitan Perizinan Lingkungan</vt:lpstr>
      <vt:lpstr>PowerPoint Presentation</vt:lpstr>
      <vt:lpstr>Penapisan Kegiatan Wajib Amdal</vt:lpstr>
      <vt:lpstr>Penapisan Kegiatan Wajib Amdal  [PP 22 2021 dan Permen LHK 38 2019]</vt:lpstr>
      <vt:lpstr>PowerPoint Presentation</vt:lpstr>
      <vt:lpstr>PowerPoint Presentation</vt:lpstr>
      <vt:lpstr>Berbatasan Langsung PP 22 2021 psl 5 &amp; Permen LHK 38 2919</vt:lpstr>
      <vt:lpstr>PowerPoint Presentation</vt:lpstr>
      <vt:lpstr>PerMen LHK 38 2019 lampiran IV</vt:lpstr>
      <vt:lpstr>PP 22 2021 lampiran 1</vt:lpstr>
      <vt:lpstr>Ringkasan Informasi Awal Lampiran 3 PerMen LHK No. 38 tahun 2019</vt:lpstr>
      <vt:lpstr>Lampiran 3 PerMen LH No. 38 tahun 2019 (lanjutan)</vt:lpstr>
      <vt:lpstr>PowerPoint Presentation</vt:lpstr>
      <vt:lpstr>Ringkasan Informasi Awal PP 22 2021 lampiran 1 bagian 2</vt:lpstr>
      <vt:lpstr>Penapisan Kewenangan Penerbitan Persetujuan Lingkungan [PP 5 2021 tentang Perizinan Berusaha Berbasis Risiko dan PP 22 2021 tentang Penyelenggaraan PPLH]</vt:lpstr>
      <vt:lpstr>Integrasi Persetujuan Lingkungan ke dalam Perizinan Berusaha</vt:lpstr>
      <vt:lpstr>PowerPoint Presentation</vt:lpstr>
      <vt:lpstr>Perizinan Berusaha Berbasis Risiko mengatur [PP 5 2021]</vt:lpstr>
      <vt:lpstr> Penetapan Perizinan Berusaha Berbasis Risiko</vt:lpstr>
      <vt:lpstr>Perizinan Berusaha untuk kegiatan: </vt:lpstr>
      <vt:lpstr>Perizinan Berusaha untuk kegiatan: </vt:lpstr>
      <vt:lpstr>Perizinan Berusaha Berbasis Risiko untuk Sektor; [PP 5 2021 lampiran 1]</vt:lpstr>
      <vt:lpstr>Lihat Lampiran 1 PP 5 2021</vt:lpstr>
      <vt:lpstr>PowerPoint Presentation</vt:lpstr>
      <vt:lpstr>PowerPoint Presentation</vt:lpstr>
      <vt:lpstr>PP 22 2021</vt:lpstr>
      <vt:lpstr>PowerPoint Presentation</vt:lpstr>
      <vt:lpstr>Pasal 79 PP 21 2021  tentang Penyenggaraan PPLH</vt:lpstr>
      <vt:lpstr>Kewenangan UKL-UPL</vt:lpstr>
      <vt:lpstr>PowerPoint Presentation</vt:lpstr>
      <vt:lpstr>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PERSETUJUAN LINGKUNGAN</dc:title>
  <dc:creator>farabella.anggi</dc:creator>
  <cp:lastModifiedBy>User</cp:lastModifiedBy>
  <cp:revision>30</cp:revision>
  <dcterms:created xsi:type="dcterms:W3CDTF">2021-03-31T08:32:56Z</dcterms:created>
  <dcterms:modified xsi:type="dcterms:W3CDTF">2021-04-08T01:17:46Z</dcterms:modified>
</cp:coreProperties>
</file>