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904" r:id="rId3"/>
    <p:sldId id="436" r:id="rId4"/>
    <p:sldId id="900" r:id="rId5"/>
    <p:sldId id="330" r:id="rId6"/>
    <p:sldId id="616" r:id="rId7"/>
    <p:sldId id="291" r:id="rId8"/>
    <p:sldId id="333" r:id="rId9"/>
    <p:sldId id="282" r:id="rId10"/>
    <p:sldId id="910" r:id="rId11"/>
    <p:sldId id="905" r:id="rId12"/>
    <p:sldId id="906" r:id="rId13"/>
    <p:sldId id="908" r:id="rId14"/>
    <p:sldId id="909" r:id="rId15"/>
    <p:sldId id="325" r:id="rId16"/>
    <p:sldId id="326" r:id="rId17"/>
    <p:sldId id="615" r:id="rId18"/>
    <p:sldId id="297" r:id="rId19"/>
    <p:sldId id="260" r:id="rId20"/>
    <p:sldId id="618" r:id="rId21"/>
    <p:sldId id="331" r:id="rId22"/>
    <p:sldId id="9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412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DA9B5-F4A3-4B8F-8219-C40270ED56A4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675288D9-F0BB-4D6F-824D-D4FFDF3E3549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1 - 2)</a:t>
          </a:r>
        </a:p>
      </dgm:t>
    </dgm:pt>
    <dgm:pt modelId="{CF5BBAA2-56E1-4C07-B587-477FBD0DF140}" type="parTrans" cxnId="{2A96D402-3DF0-443F-A377-30A22785D7E0}">
      <dgm:prSet/>
      <dgm:spPr/>
      <dgm:t>
        <a:bodyPr/>
        <a:lstStyle/>
        <a:p>
          <a:endParaRPr lang="en-ID" sz="1400"/>
        </a:p>
      </dgm:t>
    </dgm:pt>
    <dgm:pt modelId="{D29AD137-60EB-42AF-A6DF-B3572E3D0399}" type="sibTrans" cxnId="{2A96D402-3DF0-443F-A377-30A22785D7E0}">
      <dgm:prSet/>
      <dgm:spPr/>
      <dgm:t>
        <a:bodyPr/>
        <a:lstStyle/>
        <a:p>
          <a:endParaRPr lang="en-ID" sz="1400"/>
        </a:p>
      </dgm:t>
    </dgm:pt>
    <dgm:pt modelId="{E4B99211-37F8-429A-8ECE-7E3B4881366E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Air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(Psl.107 - 162)</a:t>
          </a:r>
        </a:p>
      </dgm:t>
    </dgm:pt>
    <dgm:pt modelId="{D776ABF0-DD77-4F8F-B23E-6657EC2AD242}" type="parTrans" cxnId="{87F847E4-859D-4B27-A645-FE0BE684DD10}">
      <dgm:prSet/>
      <dgm:spPr/>
      <dgm:t>
        <a:bodyPr/>
        <a:lstStyle/>
        <a:p>
          <a:endParaRPr lang="en-ID" sz="1400"/>
        </a:p>
      </dgm:t>
    </dgm:pt>
    <dgm:pt modelId="{D683568B-D04A-4A80-A26A-EF511F7D4528}" type="sibTrans" cxnId="{87F847E4-859D-4B27-A645-FE0BE684DD10}">
      <dgm:prSet/>
      <dgm:spPr/>
      <dgm:t>
        <a:bodyPr/>
        <a:lstStyle/>
        <a:p>
          <a:endParaRPr lang="en-ID" sz="1400"/>
        </a:p>
      </dgm:t>
    </dgm:pt>
    <dgm:pt modelId="{8A8878F6-7C43-4EBE-A2E1-98F016107068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IV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Udara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(Psl.163 - 219)</a:t>
          </a:r>
        </a:p>
      </dgm:t>
    </dgm:pt>
    <dgm:pt modelId="{1759C159-BD9E-471D-9933-D81C53175D43}" type="parTrans" cxnId="{E7EA0422-DE48-4010-9744-CF0D653FE36A}">
      <dgm:prSet/>
      <dgm:spPr/>
      <dgm:t>
        <a:bodyPr/>
        <a:lstStyle/>
        <a:p>
          <a:endParaRPr lang="en-ID" sz="1400"/>
        </a:p>
      </dgm:t>
    </dgm:pt>
    <dgm:pt modelId="{C6F1E59E-06F0-444B-A29E-D795A226A2AD}" type="sibTrans" cxnId="{E7EA0422-DE48-4010-9744-CF0D653FE36A}">
      <dgm:prSet/>
      <dgm:spPr/>
      <dgm:t>
        <a:bodyPr/>
        <a:lstStyle/>
        <a:p>
          <a:endParaRPr lang="en-ID" sz="1400"/>
        </a:p>
      </dgm:t>
    </dgm:pt>
    <dgm:pt modelId="{6C8CBA2D-495A-461B-AD9F-3BBA978D0EB3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Laut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(Psl.220 - 271)</a:t>
          </a:r>
        </a:p>
      </dgm:t>
    </dgm:pt>
    <dgm:pt modelId="{B4EC18D1-CC5F-4377-A527-2A2A097DDA61}" type="parTrans" cxnId="{39AE69E7-329A-4EA2-A392-23B328DF183F}">
      <dgm:prSet/>
      <dgm:spPr/>
      <dgm:t>
        <a:bodyPr/>
        <a:lstStyle/>
        <a:p>
          <a:endParaRPr lang="en-ID" sz="1400"/>
        </a:p>
      </dgm:t>
    </dgm:pt>
    <dgm:pt modelId="{BB8968DE-0C1D-4509-8580-8C7FFB0ADA36}" type="sibTrans" cxnId="{39AE69E7-329A-4EA2-A392-23B328DF183F}">
      <dgm:prSet/>
      <dgm:spPr/>
      <dgm:t>
        <a:bodyPr/>
        <a:lstStyle/>
        <a:p>
          <a:endParaRPr lang="en-ID" sz="1400"/>
        </a:p>
      </dgm:t>
    </dgm:pt>
    <dgm:pt modelId="{530F3394-77E4-413F-97E7-9038989B94BA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VIII 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Dana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Penjaminan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Pemulihan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LH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(Psl.471 - 479)</a:t>
          </a:r>
        </a:p>
      </dgm:t>
    </dgm:pt>
    <dgm:pt modelId="{F1813F08-DEBD-4F11-BAA8-2D8310185C95}" type="parTrans" cxnId="{82F70766-F9E4-4B8D-9F59-E789D1B5A92B}">
      <dgm:prSet/>
      <dgm:spPr/>
      <dgm:t>
        <a:bodyPr/>
        <a:lstStyle/>
        <a:p>
          <a:endParaRPr lang="en-ID" sz="1400"/>
        </a:p>
      </dgm:t>
    </dgm:pt>
    <dgm:pt modelId="{91CBA2C8-54CD-42AF-9995-77EE25EA03B1}" type="sibTrans" cxnId="{82F70766-F9E4-4B8D-9F59-E789D1B5A92B}">
      <dgm:prSet/>
      <dgm:spPr/>
      <dgm:t>
        <a:bodyPr/>
        <a:lstStyle/>
        <a:p>
          <a:endParaRPr lang="en-ID" sz="1400"/>
        </a:p>
      </dgm:t>
    </dgm:pt>
    <dgm:pt modelId="{74DBA78D-907F-4E7D-A0C5-D764DBFEBC14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Kerusakan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(Psl.272 - 273)</a:t>
          </a:r>
        </a:p>
      </dgm:t>
    </dgm:pt>
    <dgm:pt modelId="{ED01DF30-1195-4010-8D8F-134B322F15FE}" type="parTrans" cxnId="{0BC45F84-23D2-4053-AFEC-336CA3A0039B}">
      <dgm:prSet/>
      <dgm:spPr/>
      <dgm:t>
        <a:bodyPr/>
        <a:lstStyle/>
        <a:p>
          <a:endParaRPr lang="en-ID" sz="1400"/>
        </a:p>
      </dgm:t>
    </dgm:pt>
    <dgm:pt modelId="{B36B4D68-7182-440E-917D-DBB27CAA8EFF}" type="sibTrans" cxnId="{0BC45F84-23D2-4053-AFEC-336CA3A0039B}">
      <dgm:prSet/>
      <dgm:spPr/>
      <dgm:t>
        <a:bodyPr/>
        <a:lstStyle/>
        <a:p>
          <a:endParaRPr lang="en-ID" sz="1400"/>
        </a:p>
      </dgm:t>
    </dgm:pt>
    <dgm:pt modelId="{20A8E3CA-DFAF-4B59-AF3E-E6B5B2A17FD0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IX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(Psl.480 - 489)</a:t>
          </a:r>
        </a:p>
      </dgm:t>
    </dgm:pt>
    <dgm:pt modelId="{CE883A57-E637-400F-B01A-FCC6E8BE208F}" type="parTrans" cxnId="{5096DC60-77E8-4DC7-B9BA-C755FAB28036}">
      <dgm:prSet/>
      <dgm:spPr/>
      <dgm:t>
        <a:bodyPr/>
        <a:lstStyle/>
        <a:p>
          <a:endParaRPr lang="en-ID" sz="1400"/>
        </a:p>
      </dgm:t>
    </dgm:pt>
    <dgm:pt modelId="{BAD9C0DB-B2CB-4ABA-BDE5-91B101CE27B3}" type="sibTrans" cxnId="{5096DC60-77E8-4DC7-B9BA-C755FAB28036}">
      <dgm:prSet/>
      <dgm:spPr/>
      <dgm:t>
        <a:bodyPr/>
        <a:lstStyle/>
        <a:p>
          <a:endParaRPr lang="en-ID" sz="1400"/>
        </a:p>
      </dgm:t>
    </dgm:pt>
    <dgm:pt modelId="{334E7213-9013-4649-A858-831D538FC07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Limbah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B3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nonB3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(Psl.274 - 470)</a:t>
          </a:r>
        </a:p>
      </dgm:t>
    </dgm:pt>
    <dgm:pt modelId="{BD389056-8DBB-48E7-8315-A22F76760A46}" type="parTrans" cxnId="{23E16C5C-54A7-4159-A4E5-A483633E98C8}">
      <dgm:prSet/>
      <dgm:spPr/>
      <dgm:t>
        <a:bodyPr/>
        <a:lstStyle/>
        <a:p>
          <a:endParaRPr lang="en-US" sz="1400"/>
        </a:p>
      </dgm:t>
    </dgm:pt>
    <dgm:pt modelId="{AE9B8519-FD8C-4D13-A8F6-4E563A2CBFC8}" type="sibTrans" cxnId="{23E16C5C-54A7-4159-A4E5-A483633E98C8}">
      <dgm:prSet/>
      <dgm:spPr/>
      <dgm:t>
        <a:bodyPr/>
        <a:lstStyle/>
        <a:p>
          <a:endParaRPr lang="en-US" sz="1400"/>
        </a:p>
      </dgm:t>
    </dgm:pt>
    <dgm:pt modelId="{E140B075-5916-4D72-8CDC-4F06EB8E73DF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Pengawasan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(Psl.490 - 504)</a:t>
          </a:r>
        </a:p>
      </dgm:t>
    </dgm:pt>
    <dgm:pt modelId="{D243792D-6581-4668-AC1C-2D537D863E58}" type="parTrans" cxnId="{1D8489E9-03AB-45FE-AF44-F85C8951ADC2}">
      <dgm:prSet/>
      <dgm:spPr/>
      <dgm:t>
        <a:bodyPr/>
        <a:lstStyle/>
        <a:p>
          <a:endParaRPr lang="en-US" sz="1400"/>
        </a:p>
      </dgm:t>
    </dgm:pt>
    <dgm:pt modelId="{7647A58B-64FE-404C-9BA8-963B70776A57}" type="sibTrans" cxnId="{1D8489E9-03AB-45FE-AF44-F85C8951ADC2}">
      <dgm:prSet/>
      <dgm:spPr/>
      <dgm:t>
        <a:bodyPr/>
        <a:lstStyle/>
        <a:p>
          <a:endParaRPr lang="en-US" sz="1400"/>
        </a:p>
      </dgm:t>
    </dgm:pt>
    <dgm:pt modelId="{299F619B-F413-4DA1-9DCB-D174C2079F41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Sanksi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Administrasi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(Psl.505 - 526)</a:t>
          </a:r>
        </a:p>
      </dgm:t>
    </dgm:pt>
    <dgm:pt modelId="{4B36060D-F846-4549-9932-BDBE482FB83C}" type="parTrans" cxnId="{D13245B9-F6CF-468C-B10B-CAD52D579C39}">
      <dgm:prSet/>
      <dgm:spPr/>
      <dgm:t>
        <a:bodyPr/>
        <a:lstStyle/>
        <a:p>
          <a:endParaRPr lang="en-US" sz="1400"/>
        </a:p>
      </dgm:t>
    </dgm:pt>
    <dgm:pt modelId="{2EB29B3A-C6E8-4C6D-BF15-9C6E1A86771D}" type="sibTrans" cxnId="{D13245B9-F6CF-468C-B10B-CAD52D579C39}">
      <dgm:prSet/>
      <dgm:spPr/>
      <dgm:t>
        <a:bodyPr/>
        <a:lstStyle/>
        <a:p>
          <a:endParaRPr lang="en-US" sz="1400"/>
        </a:p>
      </dgm:t>
    </dgm:pt>
    <dgm:pt modelId="{A074E10E-699A-4DD6-884E-1983EF1128EE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Peralihan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527)</a:t>
          </a:r>
        </a:p>
      </dgm:t>
    </dgm:pt>
    <dgm:pt modelId="{E8394D35-538E-489E-A0D3-36DA5C7C6020}" type="parTrans" cxnId="{5EFEC956-AA18-402A-B3C6-40E50A469E95}">
      <dgm:prSet/>
      <dgm:spPr/>
      <dgm:t>
        <a:bodyPr/>
        <a:lstStyle/>
        <a:p>
          <a:endParaRPr lang="en-US" sz="1400"/>
        </a:p>
      </dgm:t>
    </dgm:pt>
    <dgm:pt modelId="{59762929-0B38-44F7-83D6-A7651893DDF0}" type="sibTrans" cxnId="{5EFEC956-AA18-402A-B3C6-40E50A469E95}">
      <dgm:prSet/>
      <dgm:spPr/>
      <dgm:t>
        <a:bodyPr/>
        <a:lstStyle/>
        <a:p>
          <a:endParaRPr lang="en-US" sz="1400"/>
        </a:p>
      </dgm:t>
    </dgm:pt>
    <dgm:pt modelId="{FBC40D9B-FB3F-4506-9F3B-3CDC415562B5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III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Penutup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(Psl.528 - 534)</a:t>
          </a:r>
        </a:p>
      </dgm:t>
    </dgm:pt>
    <dgm:pt modelId="{8ED2079F-7504-4463-8804-3189734AB27B}" type="parTrans" cxnId="{497FB520-E455-47FF-B292-8D60263E4469}">
      <dgm:prSet/>
      <dgm:spPr/>
      <dgm:t>
        <a:bodyPr/>
        <a:lstStyle/>
        <a:p>
          <a:endParaRPr lang="en-US" sz="1400"/>
        </a:p>
      </dgm:t>
    </dgm:pt>
    <dgm:pt modelId="{2A5E4F3E-FAC8-4FE8-9DFD-DA47712C4995}" type="sibTrans" cxnId="{497FB520-E455-47FF-B292-8D60263E4469}">
      <dgm:prSet/>
      <dgm:spPr/>
      <dgm:t>
        <a:bodyPr/>
        <a:lstStyle/>
        <a:p>
          <a:endParaRPr lang="en-US" sz="1400"/>
        </a:p>
      </dgm:t>
    </dgm:pt>
    <dgm:pt modelId="{16D86E6C-EFF0-423B-8F97-4C33AD10952F}">
      <dgm:prSet phldrT="[Text]" custT="1"/>
      <dgm:spPr/>
      <dgm:t>
        <a:bodyPr/>
        <a:lstStyle/>
        <a:p>
          <a:r>
            <a:rPr lang="en-ID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 </a:t>
          </a:r>
        </a:p>
        <a:p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Persetujuan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ID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(11 </a:t>
          </a:r>
          <a:r>
            <a:rPr lang="en-ID" sz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Bagian</a:t>
          </a:r>
          <a:r>
            <a:rPr lang="en-ID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3 - 106)</a:t>
          </a:r>
        </a:p>
      </dgm:t>
    </dgm:pt>
    <dgm:pt modelId="{A80ABF15-09FB-48AA-A156-07A2FB000508}" type="parTrans" cxnId="{6352B26D-5043-4C3F-92C3-1D94C4FE007E}">
      <dgm:prSet/>
      <dgm:spPr/>
      <dgm:t>
        <a:bodyPr/>
        <a:lstStyle/>
        <a:p>
          <a:endParaRPr lang="en-US" sz="1400"/>
        </a:p>
      </dgm:t>
    </dgm:pt>
    <dgm:pt modelId="{86D7F644-F258-40BD-A87B-E931655B6395}" type="sibTrans" cxnId="{6352B26D-5043-4C3F-92C3-1D94C4FE007E}">
      <dgm:prSet/>
      <dgm:spPr/>
      <dgm:t>
        <a:bodyPr/>
        <a:lstStyle/>
        <a:p>
          <a:endParaRPr lang="en-US" sz="1400"/>
        </a:p>
      </dgm:t>
    </dgm:pt>
    <dgm:pt modelId="{C1D25DE0-4FE2-4E7A-89CB-307180413C12}" type="pres">
      <dgm:prSet presAssocID="{213DA9B5-F4A3-4B8F-8219-C40270ED5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457C5-6540-45CF-81C3-CD25488FDB77}" type="pres">
      <dgm:prSet presAssocID="{675288D9-F0BB-4D6F-824D-D4FFDF3E354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4857B-C27A-405A-981D-00AE8CD8C0B3}" type="pres">
      <dgm:prSet presAssocID="{D29AD137-60EB-42AF-A6DF-B3572E3D0399}" presName="sibTrans" presStyleCnt="0"/>
      <dgm:spPr/>
    </dgm:pt>
    <dgm:pt modelId="{CABB00D9-991F-49C6-B419-D21D01281908}" type="pres">
      <dgm:prSet presAssocID="{16D86E6C-EFF0-423B-8F97-4C33AD10952F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12C55-A167-4F65-938E-D0199453B418}" type="pres">
      <dgm:prSet presAssocID="{86D7F644-F258-40BD-A87B-E931655B6395}" presName="sibTrans" presStyleCnt="0"/>
      <dgm:spPr/>
    </dgm:pt>
    <dgm:pt modelId="{BE944CCD-8EE1-49B0-9EEC-C9D6A3183C75}" type="pres">
      <dgm:prSet presAssocID="{E4B99211-37F8-429A-8ECE-7E3B4881366E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E5DB5-22FD-4B6F-8947-295CC72E6E55}" type="pres">
      <dgm:prSet presAssocID="{D683568B-D04A-4A80-A26A-EF511F7D4528}" presName="sibTrans" presStyleCnt="0"/>
      <dgm:spPr/>
    </dgm:pt>
    <dgm:pt modelId="{BF263054-E83E-4B09-BD94-2DCA3EE6CBBB}" type="pres">
      <dgm:prSet presAssocID="{8A8878F6-7C43-4EBE-A2E1-98F016107068}" presName="node" presStyleLbl="node1" presStyleIdx="3" presStyleCnt="13" custLinFactNeighborX="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81BD-E8BD-40B2-8932-FF184A330271}" type="pres">
      <dgm:prSet presAssocID="{C6F1E59E-06F0-444B-A29E-D795A226A2AD}" presName="sibTrans" presStyleCnt="0"/>
      <dgm:spPr/>
    </dgm:pt>
    <dgm:pt modelId="{2E2A7188-8207-4470-BBBD-6B4A886E82E5}" type="pres">
      <dgm:prSet presAssocID="{6C8CBA2D-495A-461B-AD9F-3BBA978D0EB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53271-AA20-4526-85D3-A1FAC450E219}" type="pres">
      <dgm:prSet presAssocID="{BB8968DE-0C1D-4509-8580-8C7FFB0ADA36}" presName="sibTrans" presStyleCnt="0"/>
      <dgm:spPr/>
    </dgm:pt>
    <dgm:pt modelId="{C7E6F357-238C-416C-B8AB-83754C39B58E}" type="pres">
      <dgm:prSet presAssocID="{74DBA78D-907F-4E7D-A0C5-D764DBFEBC14}" presName="node" presStyleLbl="node1" presStyleIdx="5" presStyleCnt="13" custLinFactNeighborY="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E2F1E-9986-41F5-94FB-5E5E57042983}" type="pres">
      <dgm:prSet presAssocID="{B36B4D68-7182-440E-917D-DBB27CAA8EFF}" presName="sibTrans" presStyleCnt="0"/>
      <dgm:spPr/>
    </dgm:pt>
    <dgm:pt modelId="{31CFBEB4-42D6-4491-B7EB-2576132B2560}" type="pres">
      <dgm:prSet presAssocID="{334E7213-9013-4649-A858-831D538FC07C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E472B-B110-4BB8-A3EF-0FB79C161D23}" type="pres">
      <dgm:prSet presAssocID="{AE9B8519-FD8C-4D13-A8F6-4E563A2CBFC8}" presName="sibTrans" presStyleCnt="0"/>
      <dgm:spPr/>
    </dgm:pt>
    <dgm:pt modelId="{E3407A53-AC8E-43DF-8DB1-4AAA05942BB7}" type="pres">
      <dgm:prSet presAssocID="{530F3394-77E4-413F-97E7-9038989B94BA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EE56C-D3E1-4072-A305-91A9D59EC728}" type="pres">
      <dgm:prSet presAssocID="{91CBA2C8-54CD-42AF-9995-77EE25EA03B1}" presName="sibTrans" presStyleCnt="0"/>
      <dgm:spPr/>
    </dgm:pt>
    <dgm:pt modelId="{654914F0-6E14-420F-A428-D8A1C2ACE6E4}" type="pres">
      <dgm:prSet presAssocID="{20A8E3CA-DFAF-4B59-AF3E-E6B5B2A17FD0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4B848-B30D-4DAA-9983-80FEC4A78F7B}" type="pres">
      <dgm:prSet presAssocID="{BAD9C0DB-B2CB-4ABA-BDE5-91B101CE27B3}" presName="sibTrans" presStyleCnt="0"/>
      <dgm:spPr/>
    </dgm:pt>
    <dgm:pt modelId="{A1BCD9DA-5E60-4539-B95E-AF32335B4468}" type="pres">
      <dgm:prSet presAssocID="{E140B075-5916-4D72-8CDC-4F06EB8E73DF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E50FA-871F-4A8C-B26D-9C5F441F4FDA}" type="pres">
      <dgm:prSet presAssocID="{7647A58B-64FE-404C-9BA8-963B70776A57}" presName="sibTrans" presStyleCnt="0"/>
      <dgm:spPr/>
    </dgm:pt>
    <dgm:pt modelId="{1FB71D32-7601-4218-BE94-8D6FA5474B79}" type="pres">
      <dgm:prSet presAssocID="{299F619B-F413-4DA1-9DCB-D174C2079F41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39A91-A43F-4397-AD3A-F7912BB97770}" type="pres">
      <dgm:prSet presAssocID="{2EB29B3A-C6E8-4C6D-BF15-9C6E1A86771D}" presName="sibTrans" presStyleCnt="0"/>
      <dgm:spPr/>
    </dgm:pt>
    <dgm:pt modelId="{121091C6-FB82-4826-ABEE-DD8DF7F29835}" type="pres">
      <dgm:prSet presAssocID="{A074E10E-699A-4DD6-884E-1983EF1128EE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E4718-0723-43FA-956D-5D4FFFC32A09}" type="pres">
      <dgm:prSet presAssocID="{59762929-0B38-44F7-83D6-A7651893DDF0}" presName="sibTrans" presStyleCnt="0"/>
      <dgm:spPr/>
    </dgm:pt>
    <dgm:pt modelId="{8B929B68-3597-40EE-A1A7-99A303291377}" type="pres">
      <dgm:prSet presAssocID="{FBC40D9B-FB3F-4506-9F3B-3CDC415562B5}" presName="node" presStyleLbl="node1" presStyleIdx="12" presStyleCnt="13" custLinFactNeighborX="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DD598-BB84-4CC7-BE86-BC92830D9B1F}" type="presOf" srcId="{334E7213-9013-4649-A858-831D538FC07C}" destId="{31CFBEB4-42D6-4491-B7EB-2576132B2560}" srcOrd="0" destOrd="0" presId="urn:microsoft.com/office/officeart/2005/8/layout/default"/>
    <dgm:cxn modelId="{2A96D402-3DF0-443F-A377-30A22785D7E0}" srcId="{213DA9B5-F4A3-4B8F-8219-C40270ED56A4}" destId="{675288D9-F0BB-4D6F-824D-D4FFDF3E3549}" srcOrd="0" destOrd="0" parTransId="{CF5BBAA2-56E1-4C07-B587-477FBD0DF140}" sibTransId="{D29AD137-60EB-42AF-A6DF-B3572E3D0399}"/>
    <dgm:cxn modelId="{497FB520-E455-47FF-B292-8D60263E4469}" srcId="{213DA9B5-F4A3-4B8F-8219-C40270ED56A4}" destId="{FBC40D9B-FB3F-4506-9F3B-3CDC415562B5}" srcOrd="12" destOrd="0" parTransId="{8ED2079F-7504-4463-8804-3189734AB27B}" sibTransId="{2A5E4F3E-FAC8-4FE8-9DFD-DA47712C4995}"/>
    <dgm:cxn modelId="{0E9C44CC-9F27-4CA7-870E-81C2CB5E58BF}" type="presOf" srcId="{FBC40D9B-FB3F-4506-9F3B-3CDC415562B5}" destId="{8B929B68-3597-40EE-A1A7-99A303291377}" srcOrd="0" destOrd="0" presId="urn:microsoft.com/office/officeart/2005/8/layout/default"/>
    <dgm:cxn modelId="{C39EF7B4-23B2-47C8-B2B6-35DED2805A16}" type="presOf" srcId="{74DBA78D-907F-4E7D-A0C5-D764DBFEBC14}" destId="{C7E6F357-238C-416C-B8AB-83754C39B58E}" srcOrd="0" destOrd="0" presId="urn:microsoft.com/office/officeart/2005/8/layout/default"/>
    <dgm:cxn modelId="{DBA508AC-7B18-418B-A9FF-67EC0C5400C3}" type="presOf" srcId="{213DA9B5-F4A3-4B8F-8219-C40270ED56A4}" destId="{C1D25DE0-4FE2-4E7A-89CB-307180413C12}" srcOrd="0" destOrd="0" presId="urn:microsoft.com/office/officeart/2005/8/layout/default"/>
    <dgm:cxn modelId="{52B551B1-5C4A-4FD5-A12A-B58546B43347}" type="presOf" srcId="{530F3394-77E4-413F-97E7-9038989B94BA}" destId="{E3407A53-AC8E-43DF-8DB1-4AAA05942BB7}" srcOrd="0" destOrd="0" presId="urn:microsoft.com/office/officeart/2005/8/layout/default"/>
    <dgm:cxn modelId="{D13245B9-F6CF-468C-B10B-CAD52D579C39}" srcId="{213DA9B5-F4A3-4B8F-8219-C40270ED56A4}" destId="{299F619B-F413-4DA1-9DCB-D174C2079F41}" srcOrd="10" destOrd="0" parTransId="{4B36060D-F846-4549-9932-BDBE482FB83C}" sibTransId="{2EB29B3A-C6E8-4C6D-BF15-9C6E1A86771D}"/>
    <dgm:cxn modelId="{5096DC60-77E8-4DC7-B9BA-C755FAB28036}" srcId="{213DA9B5-F4A3-4B8F-8219-C40270ED56A4}" destId="{20A8E3CA-DFAF-4B59-AF3E-E6B5B2A17FD0}" srcOrd="8" destOrd="0" parTransId="{CE883A57-E637-400F-B01A-FCC6E8BE208F}" sibTransId="{BAD9C0DB-B2CB-4ABA-BDE5-91B101CE27B3}"/>
    <dgm:cxn modelId="{82F70766-F9E4-4B8D-9F59-E789D1B5A92B}" srcId="{213DA9B5-F4A3-4B8F-8219-C40270ED56A4}" destId="{530F3394-77E4-413F-97E7-9038989B94BA}" srcOrd="7" destOrd="0" parTransId="{F1813F08-DEBD-4F11-BAA8-2D8310185C95}" sibTransId="{91CBA2C8-54CD-42AF-9995-77EE25EA03B1}"/>
    <dgm:cxn modelId="{5EFEC956-AA18-402A-B3C6-40E50A469E95}" srcId="{213DA9B5-F4A3-4B8F-8219-C40270ED56A4}" destId="{A074E10E-699A-4DD6-884E-1983EF1128EE}" srcOrd="11" destOrd="0" parTransId="{E8394D35-538E-489E-A0D3-36DA5C7C6020}" sibTransId="{59762929-0B38-44F7-83D6-A7651893DDF0}"/>
    <dgm:cxn modelId="{E7EA0422-DE48-4010-9744-CF0D653FE36A}" srcId="{213DA9B5-F4A3-4B8F-8219-C40270ED56A4}" destId="{8A8878F6-7C43-4EBE-A2E1-98F016107068}" srcOrd="3" destOrd="0" parTransId="{1759C159-BD9E-471D-9933-D81C53175D43}" sibTransId="{C6F1E59E-06F0-444B-A29E-D795A226A2AD}"/>
    <dgm:cxn modelId="{C920A73A-B591-4FB9-8BA7-B6CEAC6540CB}" type="presOf" srcId="{675288D9-F0BB-4D6F-824D-D4FFDF3E3549}" destId="{4E1457C5-6540-45CF-81C3-CD25488FDB77}" srcOrd="0" destOrd="0" presId="urn:microsoft.com/office/officeart/2005/8/layout/default"/>
    <dgm:cxn modelId="{1D8489E9-03AB-45FE-AF44-F85C8951ADC2}" srcId="{213DA9B5-F4A3-4B8F-8219-C40270ED56A4}" destId="{E140B075-5916-4D72-8CDC-4F06EB8E73DF}" srcOrd="9" destOrd="0" parTransId="{D243792D-6581-4668-AC1C-2D537D863E58}" sibTransId="{7647A58B-64FE-404C-9BA8-963B70776A57}"/>
    <dgm:cxn modelId="{88AFEE41-E870-4E53-8790-7A3B6F7047AF}" type="presOf" srcId="{16D86E6C-EFF0-423B-8F97-4C33AD10952F}" destId="{CABB00D9-991F-49C6-B419-D21D01281908}" srcOrd="0" destOrd="0" presId="urn:microsoft.com/office/officeart/2005/8/layout/default"/>
    <dgm:cxn modelId="{F5FECC55-62EE-4A92-91E6-23EAF81173F3}" type="presOf" srcId="{A074E10E-699A-4DD6-884E-1983EF1128EE}" destId="{121091C6-FB82-4826-ABEE-DD8DF7F29835}" srcOrd="0" destOrd="0" presId="urn:microsoft.com/office/officeart/2005/8/layout/default"/>
    <dgm:cxn modelId="{0BC45F84-23D2-4053-AFEC-336CA3A0039B}" srcId="{213DA9B5-F4A3-4B8F-8219-C40270ED56A4}" destId="{74DBA78D-907F-4E7D-A0C5-D764DBFEBC14}" srcOrd="5" destOrd="0" parTransId="{ED01DF30-1195-4010-8D8F-134B322F15FE}" sibTransId="{B36B4D68-7182-440E-917D-DBB27CAA8EFF}"/>
    <dgm:cxn modelId="{6352B26D-5043-4C3F-92C3-1D94C4FE007E}" srcId="{213DA9B5-F4A3-4B8F-8219-C40270ED56A4}" destId="{16D86E6C-EFF0-423B-8F97-4C33AD10952F}" srcOrd="1" destOrd="0" parTransId="{A80ABF15-09FB-48AA-A156-07A2FB000508}" sibTransId="{86D7F644-F258-40BD-A87B-E931655B6395}"/>
    <dgm:cxn modelId="{867AA129-A6C7-4A4F-B810-61D4FB091448}" type="presOf" srcId="{E4B99211-37F8-429A-8ECE-7E3B4881366E}" destId="{BE944CCD-8EE1-49B0-9EEC-C9D6A3183C75}" srcOrd="0" destOrd="0" presId="urn:microsoft.com/office/officeart/2005/8/layout/default"/>
    <dgm:cxn modelId="{39AE69E7-329A-4EA2-A392-23B328DF183F}" srcId="{213DA9B5-F4A3-4B8F-8219-C40270ED56A4}" destId="{6C8CBA2D-495A-461B-AD9F-3BBA978D0EB3}" srcOrd="4" destOrd="0" parTransId="{B4EC18D1-CC5F-4377-A527-2A2A097DDA61}" sibTransId="{BB8968DE-0C1D-4509-8580-8C7FFB0ADA36}"/>
    <dgm:cxn modelId="{23E16C5C-54A7-4159-A4E5-A483633E98C8}" srcId="{213DA9B5-F4A3-4B8F-8219-C40270ED56A4}" destId="{334E7213-9013-4649-A858-831D538FC07C}" srcOrd="6" destOrd="0" parTransId="{BD389056-8DBB-48E7-8315-A22F76760A46}" sibTransId="{AE9B8519-FD8C-4D13-A8F6-4E563A2CBFC8}"/>
    <dgm:cxn modelId="{B9586800-F3AD-48F8-A559-6887D650FE40}" type="presOf" srcId="{20A8E3CA-DFAF-4B59-AF3E-E6B5B2A17FD0}" destId="{654914F0-6E14-420F-A428-D8A1C2ACE6E4}" srcOrd="0" destOrd="0" presId="urn:microsoft.com/office/officeart/2005/8/layout/default"/>
    <dgm:cxn modelId="{CAE10B78-24E1-4F14-9D4C-2FB702DB1C88}" type="presOf" srcId="{299F619B-F413-4DA1-9DCB-D174C2079F41}" destId="{1FB71D32-7601-4218-BE94-8D6FA5474B79}" srcOrd="0" destOrd="0" presId="urn:microsoft.com/office/officeart/2005/8/layout/default"/>
    <dgm:cxn modelId="{2AF7EC0F-2D85-4A23-BDD2-6A0D91F16053}" type="presOf" srcId="{E140B075-5916-4D72-8CDC-4F06EB8E73DF}" destId="{A1BCD9DA-5E60-4539-B95E-AF32335B4468}" srcOrd="0" destOrd="0" presId="urn:microsoft.com/office/officeart/2005/8/layout/default"/>
    <dgm:cxn modelId="{C6617A0D-7FDB-425C-B19D-A79A54FA3AAC}" type="presOf" srcId="{8A8878F6-7C43-4EBE-A2E1-98F016107068}" destId="{BF263054-E83E-4B09-BD94-2DCA3EE6CBBB}" srcOrd="0" destOrd="0" presId="urn:microsoft.com/office/officeart/2005/8/layout/default"/>
    <dgm:cxn modelId="{973F1D18-7277-4184-A1C7-59098B4AD1FC}" type="presOf" srcId="{6C8CBA2D-495A-461B-AD9F-3BBA978D0EB3}" destId="{2E2A7188-8207-4470-BBBD-6B4A886E82E5}" srcOrd="0" destOrd="0" presId="urn:microsoft.com/office/officeart/2005/8/layout/default"/>
    <dgm:cxn modelId="{87F847E4-859D-4B27-A645-FE0BE684DD10}" srcId="{213DA9B5-F4A3-4B8F-8219-C40270ED56A4}" destId="{E4B99211-37F8-429A-8ECE-7E3B4881366E}" srcOrd="2" destOrd="0" parTransId="{D776ABF0-DD77-4F8F-B23E-6657EC2AD242}" sibTransId="{D683568B-D04A-4A80-A26A-EF511F7D4528}"/>
    <dgm:cxn modelId="{838A8D1B-1C40-4AC2-A788-34D843A7A5BD}" type="presParOf" srcId="{C1D25DE0-4FE2-4E7A-89CB-307180413C12}" destId="{4E1457C5-6540-45CF-81C3-CD25488FDB77}" srcOrd="0" destOrd="0" presId="urn:microsoft.com/office/officeart/2005/8/layout/default"/>
    <dgm:cxn modelId="{9674A4F5-9052-42AE-B28F-9BB2EE2E5504}" type="presParOf" srcId="{C1D25DE0-4FE2-4E7A-89CB-307180413C12}" destId="{E744857B-C27A-405A-981D-00AE8CD8C0B3}" srcOrd="1" destOrd="0" presId="urn:microsoft.com/office/officeart/2005/8/layout/default"/>
    <dgm:cxn modelId="{C3388C3D-A112-4D1D-9F50-04219D03B25B}" type="presParOf" srcId="{C1D25DE0-4FE2-4E7A-89CB-307180413C12}" destId="{CABB00D9-991F-49C6-B419-D21D01281908}" srcOrd="2" destOrd="0" presId="urn:microsoft.com/office/officeart/2005/8/layout/default"/>
    <dgm:cxn modelId="{DC745137-9238-4452-AF39-5E499F22034A}" type="presParOf" srcId="{C1D25DE0-4FE2-4E7A-89CB-307180413C12}" destId="{D8D12C55-A167-4F65-938E-D0199453B418}" srcOrd="3" destOrd="0" presId="urn:microsoft.com/office/officeart/2005/8/layout/default"/>
    <dgm:cxn modelId="{4D944944-114A-4BAC-B893-6FECDD7A40A6}" type="presParOf" srcId="{C1D25DE0-4FE2-4E7A-89CB-307180413C12}" destId="{BE944CCD-8EE1-49B0-9EEC-C9D6A3183C75}" srcOrd="4" destOrd="0" presId="urn:microsoft.com/office/officeart/2005/8/layout/default"/>
    <dgm:cxn modelId="{75B9910A-B9B3-4390-8C89-8632DDF82E5C}" type="presParOf" srcId="{C1D25DE0-4FE2-4E7A-89CB-307180413C12}" destId="{00DE5DB5-22FD-4B6F-8947-295CC72E6E55}" srcOrd="5" destOrd="0" presId="urn:microsoft.com/office/officeart/2005/8/layout/default"/>
    <dgm:cxn modelId="{7D78E945-9D39-4205-A57F-66A371FF4F64}" type="presParOf" srcId="{C1D25DE0-4FE2-4E7A-89CB-307180413C12}" destId="{BF263054-E83E-4B09-BD94-2DCA3EE6CBBB}" srcOrd="6" destOrd="0" presId="urn:microsoft.com/office/officeart/2005/8/layout/default"/>
    <dgm:cxn modelId="{EDAABBCB-F49D-4D11-8CAC-54714AF575A8}" type="presParOf" srcId="{C1D25DE0-4FE2-4E7A-89CB-307180413C12}" destId="{D3AA81BD-E8BD-40B2-8932-FF184A330271}" srcOrd="7" destOrd="0" presId="urn:microsoft.com/office/officeart/2005/8/layout/default"/>
    <dgm:cxn modelId="{5E11D6F9-5AE4-4B79-AAE7-E85328F0B596}" type="presParOf" srcId="{C1D25DE0-4FE2-4E7A-89CB-307180413C12}" destId="{2E2A7188-8207-4470-BBBD-6B4A886E82E5}" srcOrd="8" destOrd="0" presId="urn:microsoft.com/office/officeart/2005/8/layout/default"/>
    <dgm:cxn modelId="{06897A2A-7E11-4D2C-8466-AA02166018D5}" type="presParOf" srcId="{C1D25DE0-4FE2-4E7A-89CB-307180413C12}" destId="{19553271-AA20-4526-85D3-A1FAC450E219}" srcOrd="9" destOrd="0" presId="urn:microsoft.com/office/officeart/2005/8/layout/default"/>
    <dgm:cxn modelId="{C544AA5C-C4E3-4426-B10E-E4B315A9BA22}" type="presParOf" srcId="{C1D25DE0-4FE2-4E7A-89CB-307180413C12}" destId="{C7E6F357-238C-416C-B8AB-83754C39B58E}" srcOrd="10" destOrd="0" presId="urn:microsoft.com/office/officeart/2005/8/layout/default"/>
    <dgm:cxn modelId="{45F49639-998A-428E-9AFD-E12E1D3C6166}" type="presParOf" srcId="{C1D25DE0-4FE2-4E7A-89CB-307180413C12}" destId="{486E2F1E-9986-41F5-94FB-5E5E57042983}" srcOrd="11" destOrd="0" presId="urn:microsoft.com/office/officeart/2005/8/layout/default"/>
    <dgm:cxn modelId="{2DE0FA79-CF45-4525-BCBB-9FD2A3EB0925}" type="presParOf" srcId="{C1D25DE0-4FE2-4E7A-89CB-307180413C12}" destId="{31CFBEB4-42D6-4491-B7EB-2576132B2560}" srcOrd="12" destOrd="0" presId="urn:microsoft.com/office/officeart/2005/8/layout/default"/>
    <dgm:cxn modelId="{B7491B71-8AF3-41DC-8BDB-29DE4BCECF2B}" type="presParOf" srcId="{C1D25DE0-4FE2-4E7A-89CB-307180413C12}" destId="{72BE472B-B110-4BB8-A3EF-0FB79C161D23}" srcOrd="13" destOrd="0" presId="urn:microsoft.com/office/officeart/2005/8/layout/default"/>
    <dgm:cxn modelId="{97D8316B-6B7A-4F20-B91D-90E070105557}" type="presParOf" srcId="{C1D25DE0-4FE2-4E7A-89CB-307180413C12}" destId="{E3407A53-AC8E-43DF-8DB1-4AAA05942BB7}" srcOrd="14" destOrd="0" presId="urn:microsoft.com/office/officeart/2005/8/layout/default"/>
    <dgm:cxn modelId="{FB95BE10-8CAD-41FA-B052-36841D245DBC}" type="presParOf" srcId="{C1D25DE0-4FE2-4E7A-89CB-307180413C12}" destId="{C96EE56C-D3E1-4072-A305-91A9D59EC728}" srcOrd="15" destOrd="0" presId="urn:microsoft.com/office/officeart/2005/8/layout/default"/>
    <dgm:cxn modelId="{961AD011-B52F-4C6A-A720-76A1A8A9E944}" type="presParOf" srcId="{C1D25DE0-4FE2-4E7A-89CB-307180413C12}" destId="{654914F0-6E14-420F-A428-D8A1C2ACE6E4}" srcOrd="16" destOrd="0" presId="urn:microsoft.com/office/officeart/2005/8/layout/default"/>
    <dgm:cxn modelId="{0FE8E79E-D54C-4A42-95DD-2BD203715BA6}" type="presParOf" srcId="{C1D25DE0-4FE2-4E7A-89CB-307180413C12}" destId="{0754B848-B30D-4DAA-9983-80FEC4A78F7B}" srcOrd="17" destOrd="0" presId="urn:microsoft.com/office/officeart/2005/8/layout/default"/>
    <dgm:cxn modelId="{59C2172C-B1AA-4DB3-B635-7C06B43C65B3}" type="presParOf" srcId="{C1D25DE0-4FE2-4E7A-89CB-307180413C12}" destId="{A1BCD9DA-5E60-4539-B95E-AF32335B4468}" srcOrd="18" destOrd="0" presId="urn:microsoft.com/office/officeart/2005/8/layout/default"/>
    <dgm:cxn modelId="{4DBA3816-C826-45DB-848C-F55D048EC7F2}" type="presParOf" srcId="{C1D25DE0-4FE2-4E7A-89CB-307180413C12}" destId="{86BE50FA-871F-4A8C-B26D-9C5F441F4FDA}" srcOrd="19" destOrd="0" presId="urn:microsoft.com/office/officeart/2005/8/layout/default"/>
    <dgm:cxn modelId="{414D1DD4-1B07-4251-A93A-9847C42A6EE0}" type="presParOf" srcId="{C1D25DE0-4FE2-4E7A-89CB-307180413C12}" destId="{1FB71D32-7601-4218-BE94-8D6FA5474B79}" srcOrd="20" destOrd="0" presId="urn:microsoft.com/office/officeart/2005/8/layout/default"/>
    <dgm:cxn modelId="{284B25B5-4853-41E1-8432-5E7CB524E4B5}" type="presParOf" srcId="{C1D25DE0-4FE2-4E7A-89CB-307180413C12}" destId="{4AA39A91-A43F-4397-AD3A-F7912BB97770}" srcOrd="21" destOrd="0" presId="urn:microsoft.com/office/officeart/2005/8/layout/default"/>
    <dgm:cxn modelId="{2034C892-0E6F-415F-881D-18CF0B19A7F2}" type="presParOf" srcId="{C1D25DE0-4FE2-4E7A-89CB-307180413C12}" destId="{121091C6-FB82-4826-ABEE-DD8DF7F29835}" srcOrd="22" destOrd="0" presId="urn:microsoft.com/office/officeart/2005/8/layout/default"/>
    <dgm:cxn modelId="{5C6CE543-C824-4236-979D-1F95FA4A3B16}" type="presParOf" srcId="{C1D25DE0-4FE2-4E7A-89CB-307180413C12}" destId="{6B7E4718-0723-43FA-956D-5D4FFFC32A09}" srcOrd="23" destOrd="0" presId="urn:microsoft.com/office/officeart/2005/8/layout/default"/>
    <dgm:cxn modelId="{FD0CC04D-1847-4725-BCD6-9BA99399F317}" type="presParOf" srcId="{C1D25DE0-4FE2-4E7A-89CB-307180413C12}" destId="{8B929B68-3597-40EE-A1A7-99A303291377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457C5-6540-45CF-81C3-CD25488FDB77}">
      <dsp:nvSpPr>
        <dsp:cNvPr id="0" name=""/>
        <dsp:cNvSpPr/>
      </dsp:nvSpPr>
      <dsp:spPr>
        <a:xfrm>
          <a:off x="446435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1 - 2)</a:t>
          </a:r>
        </a:p>
      </dsp:txBody>
      <dsp:txXfrm>
        <a:off x="446435" y="2790"/>
        <a:ext cx="1779068" cy="1067441"/>
      </dsp:txXfrm>
    </dsp:sp>
    <dsp:sp modelId="{CABB00D9-991F-49C6-B419-D21D01281908}">
      <dsp:nvSpPr>
        <dsp:cNvPr id="0" name=""/>
        <dsp:cNvSpPr/>
      </dsp:nvSpPr>
      <dsp:spPr>
        <a:xfrm>
          <a:off x="2403411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Persetujuan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(11 </a:t>
          </a:r>
          <a:r>
            <a:rPr lang="en-ID" sz="12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Bagian</a:t>
          </a:r>
          <a:r>
            <a:rPr lang="en-ID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3 - 106)</a:t>
          </a:r>
        </a:p>
      </dsp:txBody>
      <dsp:txXfrm>
        <a:off x="2403411" y="2790"/>
        <a:ext cx="1779068" cy="1067441"/>
      </dsp:txXfrm>
    </dsp:sp>
    <dsp:sp modelId="{BE944CCD-8EE1-49B0-9EEC-C9D6A3183C75}">
      <dsp:nvSpPr>
        <dsp:cNvPr id="0" name=""/>
        <dsp:cNvSpPr/>
      </dsp:nvSpPr>
      <dsp:spPr>
        <a:xfrm>
          <a:off x="4360386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(Psl.107 - 162)</a:t>
          </a:r>
        </a:p>
      </dsp:txBody>
      <dsp:txXfrm>
        <a:off x="4360386" y="2790"/>
        <a:ext cx="1779068" cy="1067441"/>
      </dsp:txXfrm>
    </dsp:sp>
    <dsp:sp modelId="{BF263054-E83E-4B09-BD94-2DCA3EE6CBBB}">
      <dsp:nvSpPr>
        <dsp:cNvPr id="0" name=""/>
        <dsp:cNvSpPr/>
      </dsp:nvSpPr>
      <dsp:spPr>
        <a:xfrm>
          <a:off x="6320190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Udara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(Psl.163 - 219)</a:t>
          </a:r>
        </a:p>
      </dsp:txBody>
      <dsp:txXfrm>
        <a:off x="6320190" y="2790"/>
        <a:ext cx="1779068" cy="1067441"/>
      </dsp:txXfrm>
    </dsp:sp>
    <dsp:sp modelId="{2E2A7188-8207-4470-BBBD-6B4A886E82E5}">
      <dsp:nvSpPr>
        <dsp:cNvPr id="0" name=""/>
        <dsp:cNvSpPr/>
      </dsp:nvSpPr>
      <dsp:spPr>
        <a:xfrm>
          <a:off x="446435" y="1248138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Laut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(Psl.220 - 271)</a:t>
          </a:r>
        </a:p>
      </dsp:txBody>
      <dsp:txXfrm>
        <a:off x="446435" y="1248138"/>
        <a:ext cx="1779068" cy="1067441"/>
      </dsp:txXfrm>
    </dsp:sp>
    <dsp:sp modelId="{C7E6F357-238C-416C-B8AB-83754C39B58E}">
      <dsp:nvSpPr>
        <dsp:cNvPr id="0" name=""/>
        <dsp:cNvSpPr/>
      </dsp:nvSpPr>
      <dsp:spPr>
        <a:xfrm>
          <a:off x="2403411" y="1256603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Kerusakan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(Psl.272 - 273)</a:t>
          </a:r>
        </a:p>
      </dsp:txBody>
      <dsp:txXfrm>
        <a:off x="2403411" y="1256603"/>
        <a:ext cx="1779068" cy="1067441"/>
      </dsp:txXfrm>
    </dsp:sp>
    <dsp:sp modelId="{31CFBEB4-42D6-4491-B7EB-2576132B2560}">
      <dsp:nvSpPr>
        <dsp:cNvPr id="0" name=""/>
        <dsp:cNvSpPr/>
      </dsp:nvSpPr>
      <dsp:spPr>
        <a:xfrm>
          <a:off x="4360386" y="1248138"/>
          <a:ext cx="1779068" cy="1067441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Limbah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B3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nonB3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(Psl.274 - 470)</a:t>
          </a:r>
        </a:p>
      </dsp:txBody>
      <dsp:txXfrm>
        <a:off x="4360386" y="1248138"/>
        <a:ext cx="1779068" cy="1067441"/>
      </dsp:txXfrm>
    </dsp:sp>
    <dsp:sp modelId="{E3407A53-AC8E-43DF-8DB1-4AAA05942BB7}">
      <dsp:nvSpPr>
        <dsp:cNvPr id="0" name=""/>
        <dsp:cNvSpPr/>
      </dsp:nvSpPr>
      <dsp:spPr>
        <a:xfrm>
          <a:off x="6317361" y="1248138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Dana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Penjaminan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Pemulihan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(Psl.471 - 479)</a:t>
          </a:r>
        </a:p>
      </dsp:txBody>
      <dsp:txXfrm>
        <a:off x="6317361" y="1248138"/>
        <a:ext cx="1779068" cy="1067441"/>
      </dsp:txXfrm>
    </dsp:sp>
    <dsp:sp modelId="{654914F0-6E14-420F-A428-D8A1C2ACE6E4}">
      <dsp:nvSpPr>
        <dsp:cNvPr id="0" name=""/>
        <dsp:cNvSpPr/>
      </dsp:nvSpPr>
      <dsp:spPr>
        <a:xfrm>
          <a:off x="446435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IX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(Psl.480 - 489)</a:t>
          </a:r>
        </a:p>
      </dsp:txBody>
      <dsp:txXfrm>
        <a:off x="446435" y="2493486"/>
        <a:ext cx="1779068" cy="1067441"/>
      </dsp:txXfrm>
    </dsp:sp>
    <dsp:sp modelId="{A1BCD9DA-5E60-4539-B95E-AF32335B4468}">
      <dsp:nvSpPr>
        <dsp:cNvPr id="0" name=""/>
        <dsp:cNvSpPr/>
      </dsp:nvSpPr>
      <dsp:spPr>
        <a:xfrm>
          <a:off x="2403411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Pengawasan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(Psl.490 - 504)</a:t>
          </a:r>
        </a:p>
      </dsp:txBody>
      <dsp:txXfrm>
        <a:off x="2403411" y="2493486"/>
        <a:ext cx="1779068" cy="1067441"/>
      </dsp:txXfrm>
    </dsp:sp>
    <dsp:sp modelId="{1FB71D32-7601-4218-BE94-8D6FA5474B79}">
      <dsp:nvSpPr>
        <dsp:cNvPr id="0" name=""/>
        <dsp:cNvSpPr/>
      </dsp:nvSpPr>
      <dsp:spPr>
        <a:xfrm>
          <a:off x="4360386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Sanksi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Administrasi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(Psl.505 - 526)</a:t>
          </a:r>
        </a:p>
      </dsp:txBody>
      <dsp:txXfrm>
        <a:off x="4360386" y="2493486"/>
        <a:ext cx="1779068" cy="1067441"/>
      </dsp:txXfrm>
    </dsp:sp>
    <dsp:sp modelId="{121091C6-FB82-4826-ABEE-DD8DF7F29835}">
      <dsp:nvSpPr>
        <dsp:cNvPr id="0" name=""/>
        <dsp:cNvSpPr/>
      </dsp:nvSpPr>
      <dsp:spPr>
        <a:xfrm>
          <a:off x="6317361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Peralihan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527)</a:t>
          </a:r>
        </a:p>
      </dsp:txBody>
      <dsp:txXfrm>
        <a:off x="6317361" y="2493486"/>
        <a:ext cx="1779068" cy="1067441"/>
      </dsp:txXfrm>
    </dsp:sp>
    <dsp:sp modelId="{8B929B68-3597-40EE-A1A7-99A303291377}">
      <dsp:nvSpPr>
        <dsp:cNvPr id="0" name=""/>
        <dsp:cNvSpPr/>
      </dsp:nvSpPr>
      <dsp:spPr>
        <a:xfrm>
          <a:off x="3398835" y="3738834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III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Penutup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(Psl.528 - 534)</a:t>
          </a:r>
        </a:p>
      </dsp:txBody>
      <dsp:txXfrm>
        <a:off x="3398835" y="3738834"/>
        <a:ext cx="1779068" cy="1067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92C0-1DB8-824E-ACEE-0C306D958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435AC-6B24-714E-B226-C4AA849C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3DD24-2FBD-D343-AA8F-42736045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8831-31F1-4A4A-BF95-A3888B71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AC8-05E1-4D43-A8E7-911BF735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7535-92B6-9A48-8798-C509CA8A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84B33-EC2B-4C40-992A-F421C4D0A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E40DB-61E7-3043-8CB8-E69BD451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D4BD-0D14-044A-9E76-0BEB493D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8B98-3D22-B444-BEA5-F32D0DA8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BF336-B2BB-1C49-BB49-F6B64911C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B374F-4A0C-574F-B795-F33F8A3C8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99DE-F373-4447-BF17-352853C8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6695-8F8A-914C-865B-0C98E028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671F-AEFA-3148-99E3-07C460F3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24FB-1596-D041-A2F5-A9866908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7344-EEC7-4246-A467-705EE487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320B-82CD-A742-A7EF-E9A56620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BA20-7716-6C4C-BD3A-D78B1130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85196-AA73-DC42-ADDC-F2EF4A9B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6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AD92-DC08-0E4E-9192-5C60FA44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8C99F-DC4E-8344-A4B5-AC0F98DE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28C89-CA03-4442-8B33-A75AAC24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E459C-43CA-F748-BCCA-7435CB5A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9875-1C09-3F40-AF56-A3890E0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6AD4-B486-A74C-AE7F-2FDABFEB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04D9-8E97-2548-B024-B15CFD324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17D26-2440-8342-8DD9-D1C4D2CD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D6E54-7E7A-5B4E-8E63-8AD25313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0B07F-2B27-CC4A-9C3C-FF50F0F8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5F8E3-9578-F84D-8E00-0BD4E1A1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D9D-6ACA-7A40-BC67-99C3883A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F040D-2032-A945-84C3-EDD4962A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F8FF-A0DE-984A-B8E9-B3F82F46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50D8C-365E-7943-96A3-B46571913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F2853-D4B4-8E43-A428-4DF82797E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7A8BA-1E31-474B-8582-62FF7FA3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55141-DD1C-E945-8806-8E0086A1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36416-D2E2-4641-A94B-FD05E965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689C-9F9E-1F4C-A00C-B1C863CD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3B76B-CA5F-D744-9517-25A762D0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2ECFB-A2A3-7C49-A2FD-8E9411FD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72E17-B547-8046-A52F-DE30E95B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9A524-BB35-3D4C-9463-9EAB1F00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47659-175C-2F46-840B-6E3E5DB7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E5C22-1756-B74D-A697-E0812F5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2BD2-37FD-8A46-A4C0-85187A71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1478-74EF-D043-B2E8-9067F226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D3CE5-FD06-9C49-AA5E-CEA6AC21F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FD19F-0B44-3D4D-B33C-668484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5259-A072-2441-B328-5BE29F9F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8BF30-458E-4F42-AA42-757E5DB7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8F76-5590-214D-89C5-16105504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CBC18-1118-5E48-A2AD-07222AEFD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4F00C-5B6F-5447-9A7A-A94159EBA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98EB2-9DCC-2F4F-A207-1A0D4F60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E5DEF-22A8-694A-80A0-653820A1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6F163-8396-AF42-9E97-094CC78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8EA72-3520-4144-9FD3-EF88B36D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BFB2-E6ED-FA46-9A2F-F7FD557DE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881D-1C54-D34C-9044-D932F3941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593F-E110-AD42-9BDA-89FF7CD656E1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0E943-492B-FB42-BD87-1565F819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7208-D822-CC44-8591-4F9F9DD4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EAED-B143-0E46-93CF-6B8B0A9B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ACD6-97A3-DA4A-A51A-6BEF126CA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102"/>
            <a:ext cx="9144000" cy="1655762"/>
          </a:xfrm>
          <a:solidFill>
            <a:srgbClr val="92D050"/>
          </a:solidFill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1646957720">
                  <a:custGeom>
                    <a:avLst/>
                    <a:gdLst>
                      <a:gd name="connsiteX0" fmla="*/ 0 w 9144000"/>
                      <a:gd name="connsiteY0" fmla="*/ 0 h 1655762"/>
                      <a:gd name="connsiteX1" fmla="*/ 297180 w 9144000"/>
                      <a:gd name="connsiteY1" fmla="*/ 0 h 1655762"/>
                      <a:gd name="connsiteX2" fmla="*/ 960120 w 9144000"/>
                      <a:gd name="connsiteY2" fmla="*/ 0 h 1655762"/>
                      <a:gd name="connsiteX3" fmla="*/ 1531620 w 9144000"/>
                      <a:gd name="connsiteY3" fmla="*/ 0 h 1655762"/>
                      <a:gd name="connsiteX4" fmla="*/ 2286000 w 9144000"/>
                      <a:gd name="connsiteY4" fmla="*/ 0 h 1655762"/>
                      <a:gd name="connsiteX5" fmla="*/ 3040380 w 9144000"/>
                      <a:gd name="connsiteY5" fmla="*/ 0 h 1655762"/>
                      <a:gd name="connsiteX6" fmla="*/ 3337560 w 9144000"/>
                      <a:gd name="connsiteY6" fmla="*/ 0 h 1655762"/>
                      <a:gd name="connsiteX7" fmla="*/ 4000500 w 9144000"/>
                      <a:gd name="connsiteY7" fmla="*/ 0 h 1655762"/>
                      <a:gd name="connsiteX8" fmla="*/ 4297680 w 9144000"/>
                      <a:gd name="connsiteY8" fmla="*/ 0 h 1655762"/>
                      <a:gd name="connsiteX9" fmla="*/ 4686300 w 9144000"/>
                      <a:gd name="connsiteY9" fmla="*/ 0 h 1655762"/>
                      <a:gd name="connsiteX10" fmla="*/ 4983480 w 9144000"/>
                      <a:gd name="connsiteY10" fmla="*/ 0 h 1655762"/>
                      <a:gd name="connsiteX11" fmla="*/ 5280660 w 9144000"/>
                      <a:gd name="connsiteY11" fmla="*/ 0 h 1655762"/>
                      <a:gd name="connsiteX12" fmla="*/ 5943600 w 9144000"/>
                      <a:gd name="connsiteY12" fmla="*/ 0 h 1655762"/>
                      <a:gd name="connsiteX13" fmla="*/ 6697980 w 9144000"/>
                      <a:gd name="connsiteY13" fmla="*/ 0 h 1655762"/>
                      <a:gd name="connsiteX14" fmla="*/ 7360920 w 9144000"/>
                      <a:gd name="connsiteY14" fmla="*/ 0 h 1655762"/>
                      <a:gd name="connsiteX15" fmla="*/ 7840980 w 9144000"/>
                      <a:gd name="connsiteY15" fmla="*/ 0 h 1655762"/>
                      <a:gd name="connsiteX16" fmla="*/ 8138160 w 9144000"/>
                      <a:gd name="connsiteY16" fmla="*/ 0 h 1655762"/>
                      <a:gd name="connsiteX17" fmla="*/ 8618220 w 9144000"/>
                      <a:gd name="connsiteY17" fmla="*/ 0 h 1655762"/>
                      <a:gd name="connsiteX18" fmla="*/ 9144000 w 9144000"/>
                      <a:gd name="connsiteY18" fmla="*/ 0 h 1655762"/>
                      <a:gd name="connsiteX19" fmla="*/ 9144000 w 9144000"/>
                      <a:gd name="connsiteY19" fmla="*/ 502248 h 1655762"/>
                      <a:gd name="connsiteX20" fmla="*/ 9144000 w 9144000"/>
                      <a:gd name="connsiteY20" fmla="*/ 1004496 h 1655762"/>
                      <a:gd name="connsiteX21" fmla="*/ 9144000 w 9144000"/>
                      <a:gd name="connsiteY21" fmla="*/ 1655762 h 1655762"/>
                      <a:gd name="connsiteX22" fmla="*/ 8663940 w 9144000"/>
                      <a:gd name="connsiteY22" fmla="*/ 1655762 h 1655762"/>
                      <a:gd name="connsiteX23" fmla="*/ 8366760 w 9144000"/>
                      <a:gd name="connsiteY23" fmla="*/ 1655762 h 1655762"/>
                      <a:gd name="connsiteX24" fmla="*/ 7795260 w 9144000"/>
                      <a:gd name="connsiteY24" fmla="*/ 1655762 h 1655762"/>
                      <a:gd name="connsiteX25" fmla="*/ 7498080 w 9144000"/>
                      <a:gd name="connsiteY25" fmla="*/ 1655762 h 1655762"/>
                      <a:gd name="connsiteX26" fmla="*/ 7200900 w 9144000"/>
                      <a:gd name="connsiteY26" fmla="*/ 1655762 h 1655762"/>
                      <a:gd name="connsiteX27" fmla="*/ 6537960 w 9144000"/>
                      <a:gd name="connsiteY27" fmla="*/ 1655762 h 1655762"/>
                      <a:gd name="connsiteX28" fmla="*/ 5966460 w 9144000"/>
                      <a:gd name="connsiteY28" fmla="*/ 1655762 h 1655762"/>
                      <a:gd name="connsiteX29" fmla="*/ 5669280 w 9144000"/>
                      <a:gd name="connsiteY29" fmla="*/ 1655762 h 1655762"/>
                      <a:gd name="connsiteX30" fmla="*/ 5189220 w 9144000"/>
                      <a:gd name="connsiteY30" fmla="*/ 1655762 h 1655762"/>
                      <a:gd name="connsiteX31" fmla="*/ 4709160 w 9144000"/>
                      <a:gd name="connsiteY31" fmla="*/ 1655762 h 1655762"/>
                      <a:gd name="connsiteX32" fmla="*/ 4137660 w 9144000"/>
                      <a:gd name="connsiteY32" fmla="*/ 1655762 h 1655762"/>
                      <a:gd name="connsiteX33" fmla="*/ 3474720 w 9144000"/>
                      <a:gd name="connsiteY33" fmla="*/ 1655762 h 1655762"/>
                      <a:gd name="connsiteX34" fmla="*/ 3177540 w 9144000"/>
                      <a:gd name="connsiteY34" fmla="*/ 1655762 h 1655762"/>
                      <a:gd name="connsiteX35" fmla="*/ 2514600 w 9144000"/>
                      <a:gd name="connsiteY35" fmla="*/ 1655762 h 1655762"/>
                      <a:gd name="connsiteX36" fmla="*/ 2125980 w 9144000"/>
                      <a:gd name="connsiteY36" fmla="*/ 1655762 h 1655762"/>
                      <a:gd name="connsiteX37" fmla="*/ 1554480 w 9144000"/>
                      <a:gd name="connsiteY37" fmla="*/ 1655762 h 1655762"/>
                      <a:gd name="connsiteX38" fmla="*/ 800100 w 9144000"/>
                      <a:gd name="connsiteY38" fmla="*/ 1655762 h 1655762"/>
                      <a:gd name="connsiteX39" fmla="*/ 502920 w 9144000"/>
                      <a:gd name="connsiteY39" fmla="*/ 1655762 h 1655762"/>
                      <a:gd name="connsiteX40" fmla="*/ 0 w 9144000"/>
                      <a:gd name="connsiteY40" fmla="*/ 1655762 h 1655762"/>
                      <a:gd name="connsiteX41" fmla="*/ 0 w 9144000"/>
                      <a:gd name="connsiteY41" fmla="*/ 1136957 h 1655762"/>
                      <a:gd name="connsiteX42" fmla="*/ 0 w 9144000"/>
                      <a:gd name="connsiteY42" fmla="*/ 601594 h 1655762"/>
                      <a:gd name="connsiteX43" fmla="*/ 0 w 9144000"/>
                      <a:gd name="connsiteY43" fmla="*/ 0 h 1655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144000" h="1655762" fill="none" extrusionOk="0">
                        <a:moveTo>
                          <a:pt x="0" y="0"/>
                        </a:moveTo>
                        <a:cubicBezTo>
                          <a:pt x="115167" y="-5472"/>
                          <a:pt x="155918" y="10162"/>
                          <a:pt x="297180" y="0"/>
                        </a:cubicBezTo>
                        <a:cubicBezTo>
                          <a:pt x="438442" y="-10162"/>
                          <a:pt x="638243" y="19004"/>
                          <a:pt x="960120" y="0"/>
                        </a:cubicBezTo>
                        <a:cubicBezTo>
                          <a:pt x="1281997" y="-19004"/>
                          <a:pt x="1336351" y="48540"/>
                          <a:pt x="1531620" y="0"/>
                        </a:cubicBezTo>
                        <a:cubicBezTo>
                          <a:pt x="1726889" y="-48540"/>
                          <a:pt x="2082116" y="76967"/>
                          <a:pt x="2286000" y="0"/>
                        </a:cubicBezTo>
                        <a:cubicBezTo>
                          <a:pt x="2489884" y="-76967"/>
                          <a:pt x="2845277" y="60932"/>
                          <a:pt x="3040380" y="0"/>
                        </a:cubicBezTo>
                        <a:cubicBezTo>
                          <a:pt x="3235483" y="-60932"/>
                          <a:pt x="3228634" y="35249"/>
                          <a:pt x="3337560" y="0"/>
                        </a:cubicBezTo>
                        <a:cubicBezTo>
                          <a:pt x="3446486" y="-35249"/>
                          <a:pt x="3704594" y="53014"/>
                          <a:pt x="4000500" y="0"/>
                        </a:cubicBezTo>
                        <a:cubicBezTo>
                          <a:pt x="4296406" y="-53014"/>
                          <a:pt x="4169334" y="6374"/>
                          <a:pt x="4297680" y="0"/>
                        </a:cubicBezTo>
                        <a:cubicBezTo>
                          <a:pt x="4426026" y="-6374"/>
                          <a:pt x="4504218" y="15520"/>
                          <a:pt x="4686300" y="0"/>
                        </a:cubicBezTo>
                        <a:cubicBezTo>
                          <a:pt x="4868382" y="-15520"/>
                          <a:pt x="4913602" y="31163"/>
                          <a:pt x="4983480" y="0"/>
                        </a:cubicBezTo>
                        <a:cubicBezTo>
                          <a:pt x="5053358" y="-31163"/>
                          <a:pt x="5212968" y="26084"/>
                          <a:pt x="5280660" y="0"/>
                        </a:cubicBezTo>
                        <a:cubicBezTo>
                          <a:pt x="5348352" y="-26084"/>
                          <a:pt x="5695857" y="41778"/>
                          <a:pt x="5943600" y="0"/>
                        </a:cubicBezTo>
                        <a:cubicBezTo>
                          <a:pt x="6191343" y="-41778"/>
                          <a:pt x="6388364" y="82740"/>
                          <a:pt x="6697980" y="0"/>
                        </a:cubicBezTo>
                        <a:cubicBezTo>
                          <a:pt x="7007596" y="-82740"/>
                          <a:pt x="7054779" y="49441"/>
                          <a:pt x="7360920" y="0"/>
                        </a:cubicBezTo>
                        <a:cubicBezTo>
                          <a:pt x="7667061" y="-49441"/>
                          <a:pt x="7673165" y="5870"/>
                          <a:pt x="7840980" y="0"/>
                        </a:cubicBezTo>
                        <a:cubicBezTo>
                          <a:pt x="8008795" y="-5870"/>
                          <a:pt x="8053637" y="11785"/>
                          <a:pt x="8138160" y="0"/>
                        </a:cubicBezTo>
                        <a:cubicBezTo>
                          <a:pt x="8222683" y="-11785"/>
                          <a:pt x="8502883" y="17901"/>
                          <a:pt x="8618220" y="0"/>
                        </a:cubicBezTo>
                        <a:cubicBezTo>
                          <a:pt x="8733557" y="-17901"/>
                          <a:pt x="8998792" y="38940"/>
                          <a:pt x="9144000" y="0"/>
                        </a:cubicBezTo>
                        <a:cubicBezTo>
                          <a:pt x="9146103" y="120567"/>
                          <a:pt x="9115266" y="256866"/>
                          <a:pt x="9144000" y="502248"/>
                        </a:cubicBezTo>
                        <a:cubicBezTo>
                          <a:pt x="9172734" y="747630"/>
                          <a:pt x="9116620" y="844260"/>
                          <a:pt x="9144000" y="1004496"/>
                        </a:cubicBezTo>
                        <a:cubicBezTo>
                          <a:pt x="9171380" y="1164732"/>
                          <a:pt x="9088888" y="1495250"/>
                          <a:pt x="9144000" y="1655762"/>
                        </a:cubicBezTo>
                        <a:cubicBezTo>
                          <a:pt x="8915945" y="1702223"/>
                          <a:pt x="8887283" y="1654949"/>
                          <a:pt x="8663940" y="1655762"/>
                        </a:cubicBezTo>
                        <a:cubicBezTo>
                          <a:pt x="8440597" y="1656575"/>
                          <a:pt x="8512085" y="1625833"/>
                          <a:pt x="8366760" y="1655762"/>
                        </a:cubicBezTo>
                        <a:cubicBezTo>
                          <a:pt x="8221435" y="1685691"/>
                          <a:pt x="7965401" y="1632461"/>
                          <a:pt x="7795260" y="1655762"/>
                        </a:cubicBezTo>
                        <a:cubicBezTo>
                          <a:pt x="7625119" y="1679063"/>
                          <a:pt x="7605187" y="1648132"/>
                          <a:pt x="7498080" y="1655762"/>
                        </a:cubicBezTo>
                        <a:cubicBezTo>
                          <a:pt x="7390973" y="1663392"/>
                          <a:pt x="7340490" y="1626401"/>
                          <a:pt x="7200900" y="1655762"/>
                        </a:cubicBezTo>
                        <a:cubicBezTo>
                          <a:pt x="7061310" y="1685123"/>
                          <a:pt x="6797369" y="1631886"/>
                          <a:pt x="6537960" y="1655762"/>
                        </a:cubicBezTo>
                        <a:cubicBezTo>
                          <a:pt x="6278551" y="1679638"/>
                          <a:pt x="6117997" y="1651907"/>
                          <a:pt x="5966460" y="1655762"/>
                        </a:cubicBezTo>
                        <a:cubicBezTo>
                          <a:pt x="5814923" y="1659617"/>
                          <a:pt x="5731769" y="1639513"/>
                          <a:pt x="5669280" y="1655762"/>
                        </a:cubicBezTo>
                        <a:cubicBezTo>
                          <a:pt x="5606791" y="1672011"/>
                          <a:pt x="5355936" y="1610036"/>
                          <a:pt x="5189220" y="1655762"/>
                        </a:cubicBezTo>
                        <a:cubicBezTo>
                          <a:pt x="5022504" y="1701488"/>
                          <a:pt x="4926830" y="1644908"/>
                          <a:pt x="4709160" y="1655762"/>
                        </a:cubicBezTo>
                        <a:cubicBezTo>
                          <a:pt x="4491490" y="1666616"/>
                          <a:pt x="4289490" y="1648525"/>
                          <a:pt x="4137660" y="1655762"/>
                        </a:cubicBezTo>
                        <a:cubicBezTo>
                          <a:pt x="3985830" y="1662999"/>
                          <a:pt x="3624167" y="1652110"/>
                          <a:pt x="3474720" y="1655762"/>
                        </a:cubicBezTo>
                        <a:cubicBezTo>
                          <a:pt x="3325273" y="1659414"/>
                          <a:pt x="3273632" y="1641840"/>
                          <a:pt x="3177540" y="1655762"/>
                        </a:cubicBezTo>
                        <a:cubicBezTo>
                          <a:pt x="3081448" y="1669684"/>
                          <a:pt x="2817875" y="1608921"/>
                          <a:pt x="2514600" y="1655762"/>
                        </a:cubicBezTo>
                        <a:cubicBezTo>
                          <a:pt x="2211325" y="1702603"/>
                          <a:pt x="2285307" y="1650624"/>
                          <a:pt x="2125980" y="1655762"/>
                        </a:cubicBezTo>
                        <a:cubicBezTo>
                          <a:pt x="1966653" y="1660900"/>
                          <a:pt x="1723238" y="1599699"/>
                          <a:pt x="1554480" y="1655762"/>
                        </a:cubicBezTo>
                        <a:cubicBezTo>
                          <a:pt x="1385722" y="1711825"/>
                          <a:pt x="1115049" y="1576703"/>
                          <a:pt x="800100" y="1655762"/>
                        </a:cubicBezTo>
                        <a:cubicBezTo>
                          <a:pt x="485151" y="1734821"/>
                          <a:pt x="614673" y="1650955"/>
                          <a:pt x="502920" y="1655762"/>
                        </a:cubicBezTo>
                        <a:cubicBezTo>
                          <a:pt x="391167" y="1660569"/>
                          <a:pt x="211915" y="1652447"/>
                          <a:pt x="0" y="1655762"/>
                        </a:cubicBezTo>
                        <a:cubicBezTo>
                          <a:pt x="-46521" y="1473073"/>
                          <a:pt x="46683" y="1304196"/>
                          <a:pt x="0" y="1136957"/>
                        </a:cubicBezTo>
                        <a:cubicBezTo>
                          <a:pt x="-46683" y="969719"/>
                          <a:pt x="52381" y="787311"/>
                          <a:pt x="0" y="601594"/>
                        </a:cubicBezTo>
                        <a:cubicBezTo>
                          <a:pt x="-52381" y="415877"/>
                          <a:pt x="3389" y="195742"/>
                          <a:pt x="0" y="0"/>
                        </a:cubicBezTo>
                        <a:close/>
                      </a:path>
                      <a:path w="9144000" h="1655762" stroke="0" extrusionOk="0">
                        <a:moveTo>
                          <a:pt x="0" y="0"/>
                        </a:moveTo>
                        <a:cubicBezTo>
                          <a:pt x="228673" y="-50197"/>
                          <a:pt x="411910" y="11824"/>
                          <a:pt x="571500" y="0"/>
                        </a:cubicBezTo>
                        <a:cubicBezTo>
                          <a:pt x="731090" y="-11824"/>
                          <a:pt x="940862" y="39391"/>
                          <a:pt x="1143000" y="0"/>
                        </a:cubicBezTo>
                        <a:cubicBezTo>
                          <a:pt x="1345138" y="-39391"/>
                          <a:pt x="1502577" y="61222"/>
                          <a:pt x="1805940" y="0"/>
                        </a:cubicBezTo>
                        <a:cubicBezTo>
                          <a:pt x="2109303" y="-61222"/>
                          <a:pt x="2078256" y="36005"/>
                          <a:pt x="2194560" y="0"/>
                        </a:cubicBezTo>
                        <a:cubicBezTo>
                          <a:pt x="2310864" y="-36005"/>
                          <a:pt x="2359876" y="5290"/>
                          <a:pt x="2491740" y="0"/>
                        </a:cubicBezTo>
                        <a:cubicBezTo>
                          <a:pt x="2623604" y="-5290"/>
                          <a:pt x="2654959" y="6428"/>
                          <a:pt x="2788920" y="0"/>
                        </a:cubicBezTo>
                        <a:cubicBezTo>
                          <a:pt x="2922881" y="-6428"/>
                          <a:pt x="3093822" y="19803"/>
                          <a:pt x="3177540" y="0"/>
                        </a:cubicBezTo>
                        <a:cubicBezTo>
                          <a:pt x="3261258" y="-19803"/>
                          <a:pt x="3752103" y="64931"/>
                          <a:pt x="3931920" y="0"/>
                        </a:cubicBezTo>
                        <a:cubicBezTo>
                          <a:pt x="4111737" y="-64931"/>
                          <a:pt x="4269998" y="47601"/>
                          <a:pt x="4411980" y="0"/>
                        </a:cubicBezTo>
                        <a:cubicBezTo>
                          <a:pt x="4553962" y="-47601"/>
                          <a:pt x="4858717" y="56031"/>
                          <a:pt x="5074920" y="0"/>
                        </a:cubicBezTo>
                        <a:cubicBezTo>
                          <a:pt x="5291123" y="-56031"/>
                          <a:pt x="5468322" y="31382"/>
                          <a:pt x="5646420" y="0"/>
                        </a:cubicBezTo>
                        <a:cubicBezTo>
                          <a:pt x="5824518" y="-31382"/>
                          <a:pt x="6197984" y="24997"/>
                          <a:pt x="6400800" y="0"/>
                        </a:cubicBezTo>
                        <a:cubicBezTo>
                          <a:pt x="6603616" y="-24997"/>
                          <a:pt x="6705371" y="53968"/>
                          <a:pt x="6880860" y="0"/>
                        </a:cubicBezTo>
                        <a:cubicBezTo>
                          <a:pt x="7056349" y="-53968"/>
                          <a:pt x="7101122" y="11510"/>
                          <a:pt x="7269480" y="0"/>
                        </a:cubicBezTo>
                        <a:cubicBezTo>
                          <a:pt x="7437838" y="-11510"/>
                          <a:pt x="7745733" y="62178"/>
                          <a:pt x="8023860" y="0"/>
                        </a:cubicBezTo>
                        <a:cubicBezTo>
                          <a:pt x="8301987" y="-62178"/>
                          <a:pt x="8326447" y="55120"/>
                          <a:pt x="8595360" y="0"/>
                        </a:cubicBezTo>
                        <a:cubicBezTo>
                          <a:pt x="8864273" y="-55120"/>
                          <a:pt x="9006685" y="30967"/>
                          <a:pt x="9144000" y="0"/>
                        </a:cubicBezTo>
                        <a:cubicBezTo>
                          <a:pt x="9153313" y="202194"/>
                          <a:pt x="9078257" y="367966"/>
                          <a:pt x="9144000" y="585036"/>
                        </a:cubicBezTo>
                        <a:cubicBezTo>
                          <a:pt x="9209743" y="802106"/>
                          <a:pt x="9095539" y="1007869"/>
                          <a:pt x="9144000" y="1136957"/>
                        </a:cubicBezTo>
                        <a:cubicBezTo>
                          <a:pt x="9192461" y="1266045"/>
                          <a:pt x="9114609" y="1489526"/>
                          <a:pt x="9144000" y="1655762"/>
                        </a:cubicBezTo>
                        <a:cubicBezTo>
                          <a:pt x="9058187" y="1685779"/>
                          <a:pt x="8950371" y="1623457"/>
                          <a:pt x="8846820" y="1655762"/>
                        </a:cubicBezTo>
                        <a:cubicBezTo>
                          <a:pt x="8743269" y="1688067"/>
                          <a:pt x="8496144" y="1619860"/>
                          <a:pt x="8275320" y="1655762"/>
                        </a:cubicBezTo>
                        <a:cubicBezTo>
                          <a:pt x="8054496" y="1691664"/>
                          <a:pt x="7680464" y="1628078"/>
                          <a:pt x="7520940" y="1655762"/>
                        </a:cubicBezTo>
                        <a:cubicBezTo>
                          <a:pt x="7361416" y="1683446"/>
                          <a:pt x="7313077" y="1620827"/>
                          <a:pt x="7132320" y="1655762"/>
                        </a:cubicBezTo>
                        <a:cubicBezTo>
                          <a:pt x="6951563" y="1690697"/>
                          <a:pt x="6904927" y="1618583"/>
                          <a:pt x="6743700" y="1655762"/>
                        </a:cubicBezTo>
                        <a:cubicBezTo>
                          <a:pt x="6582473" y="1692941"/>
                          <a:pt x="6528551" y="1655033"/>
                          <a:pt x="6446520" y="1655762"/>
                        </a:cubicBezTo>
                        <a:cubicBezTo>
                          <a:pt x="6364489" y="1656491"/>
                          <a:pt x="6154496" y="1654804"/>
                          <a:pt x="6057900" y="1655762"/>
                        </a:cubicBezTo>
                        <a:cubicBezTo>
                          <a:pt x="5961304" y="1656720"/>
                          <a:pt x="5850215" y="1625234"/>
                          <a:pt x="5760720" y="1655762"/>
                        </a:cubicBezTo>
                        <a:cubicBezTo>
                          <a:pt x="5671225" y="1686290"/>
                          <a:pt x="5536409" y="1639514"/>
                          <a:pt x="5463540" y="1655762"/>
                        </a:cubicBezTo>
                        <a:cubicBezTo>
                          <a:pt x="5390671" y="1672010"/>
                          <a:pt x="4934635" y="1631676"/>
                          <a:pt x="4800600" y="1655762"/>
                        </a:cubicBezTo>
                        <a:cubicBezTo>
                          <a:pt x="4666565" y="1679848"/>
                          <a:pt x="4498445" y="1631417"/>
                          <a:pt x="4320540" y="1655762"/>
                        </a:cubicBezTo>
                        <a:cubicBezTo>
                          <a:pt x="4142635" y="1680107"/>
                          <a:pt x="4055869" y="1640711"/>
                          <a:pt x="3931920" y="1655762"/>
                        </a:cubicBezTo>
                        <a:cubicBezTo>
                          <a:pt x="3807971" y="1670813"/>
                          <a:pt x="3464605" y="1641198"/>
                          <a:pt x="3268980" y="1655762"/>
                        </a:cubicBezTo>
                        <a:cubicBezTo>
                          <a:pt x="3073355" y="1670326"/>
                          <a:pt x="2845208" y="1607546"/>
                          <a:pt x="2697480" y="1655762"/>
                        </a:cubicBezTo>
                        <a:cubicBezTo>
                          <a:pt x="2549752" y="1703978"/>
                          <a:pt x="2481321" y="1646303"/>
                          <a:pt x="2400300" y="1655762"/>
                        </a:cubicBezTo>
                        <a:cubicBezTo>
                          <a:pt x="2319279" y="1665221"/>
                          <a:pt x="2127578" y="1633919"/>
                          <a:pt x="2011680" y="1655762"/>
                        </a:cubicBezTo>
                        <a:cubicBezTo>
                          <a:pt x="1895782" y="1677605"/>
                          <a:pt x="1701512" y="1587654"/>
                          <a:pt x="1440180" y="1655762"/>
                        </a:cubicBezTo>
                        <a:cubicBezTo>
                          <a:pt x="1178848" y="1723870"/>
                          <a:pt x="941366" y="1636197"/>
                          <a:pt x="777240" y="1655762"/>
                        </a:cubicBezTo>
                        <a:cubicBezTo>
                          <a:pt x="613114" y="1675327"/>
                          <a:pt x="210053" y="1587431"/>
                          <a:pt x="0" y="1655762"/>
                        </a:cubicBezTo>
                        <a:cubicBezTo>
                          <a:pt x="-50904" y="1452818"/>
                          <a:pt x="51993" y="1379034"/>
                          <a:pt x="0" y="1136957"/>
                        </a:cubicBezTo>
                        <a:cubicBezTo>
                          <a:pt x="-51993" y="894881"/>
                          <a:pt x="57569" y="735723"/>
                          <a:pt x="0" y="634709"/>
                        </a:cubicBezTo>
                        <a:cubicBezTo>
                          <a:pt x="-57569" y="533695"/>
                          <a:pt x="6461" y="2733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5B535-2287-AA41-9234-CDD7ABBE7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602038"/>
            <a:ext cx="9321800" cy="165576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Endang</a:t>
            </a:r>
            <a:r>
              <a:rPr lang="en-US" dirty="0"/>
              <a:t> </a:t>
            </a:r>
            <a:r>
              <a:rPr lang="en-US" dirty="0" err="1"/>
              <a:t>Astuti</a:t>
            </a:r>
            <a:endParaRPr lang="en-US" dirty="0"/>
          </a:p>
          <a:p>
            <a:r>
              <a:rPr lang="en-US" dirty="0"/>
              <a:t>PSLH UGM</a:t>
            </a:r>
          </a:p>
          <a:p>
            <a:r>
              <a:rPr lang="en-US" dirty="0"/>
              <a:t>08112809898</a:t>
            </a:r>
          </a:p>
          <a:p>
            <a:r>
              <a:rPr lang="en-US" dirty="0" err="1"/>
              <a:t>endangastuti@ugm.ac.id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4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065054-3BCE-E64F-A709-836B008DCBCB}"/>
              </a:ext>
            </a:extLst>
          </p:cNvPr>
          <p:cNvSpPr/>
          <p:nvPr/>
        </p:nvSpPr>
        <p:spPr>
          <a:xfrm>
            <a:off x="749300" y="60005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52C10-8A41-B442-AE61-74B5D65D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532650"/>
            <a:ext cx="5107689" cy="126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7D229-C93F-3D4B-866C-388CEB8D5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793297"/>
            <a:ext cx="4978400" cy="2864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BC0F1-F049-D84A-A355-766C3C96EA4F}"/>
              </a:ext>
            </a:extLst>
          </p:cNvPr>
          <p:cNvSpPr txBox="1"/>
          <p:nvPr/>
        </p:nvSpPr>
        <p:spPr>
          <a:xfrm>
            <a:off x="6914564" y="1200208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CE26D84-9BF8-404B-A3D4-888A75002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2" y="2768201"/>
            <a:ext cx="5537198" cy="2889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279670-C748-1544-8B7A-DC7131DFFAB4}"/>
              </a:ext>
            </a:extLst>
          </p:cNvPr>
          <p:cNvSpPr txBox="1"/>
          <p:nvPr/>
        </p:nvSpPr>
        <p:spPr>
          <a:xfrm>
            <a:off x="749300" y="3162300"/>
            <a:ext cx="49784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B2A84-52ED-5247-AF6E-D8B42B3E157B}"/>
              </a:ext>
            </a:extLst>
          </p:cNvPr>
          <p:cNvSpPr txBox="1"/>
          <p:nvPr/>
        </p:nvSpPr>
        <p:spPr>
          <a:xfrm>
            <a:off x="6692900" y="3771900"/>
            <a:ext cx="51689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C6BB0-8039-FC4D-ADF1-E3EF51AF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395776"/>
            <a:ext cx="6138397" cy="3518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6F60F-72EB-324C-871B-D716F2DC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4914703"/>
            <a:ext cx="5836920" cy="1216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EDBB3E-D45E-8140-B4D1-74855910973F}"/>
              </a:ext>
            </a:extLst>
          </p:cNvPr>
          <p:cNvSpPr txBox="1"/>
          <p:nvPr/>
        </p:nvSpPr>
        <p:spPr>
          <a:xfrm>
            <a:off x="666164" y="362008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50BDA-36B1-334D-BBA5-EFBBB19DC3D9}"/>
              </a:ext>
            </a:extLst>
          </p:cNvPr>
          <p:cNvSpPr txBox="1"/>
          <p:nvPr/>
        </p:nvSpPr>
        <p:spPr>
          <a:xfrm>
            <a:off x="538480" y="3530600"/>
            <a:ext cx="5714216" cy="66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12003-3954-EE45-8CCF-C7A398DD3960}"/>
              </a:ext>
            </a:extLst>
          </p:cNvPr>
          <p:cNvSpPr txBox="1"/>
          <p:nvPr/>
        </p:nvSpPr>
        <p:spPr>
          <a:xfrm>
            <a:off x="538480" y="5588000"/>
            <a:ext cx="5836920" cy="542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3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9CC644F-32E1-844E-84B4-FDD20A9C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34" y="88901"/>
            <a:ext cx="4704065" cy="232886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D4BF581-5C97-C346-B294-F0B6EB5B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46" y="2335173"/>
            <a:ext cx="3993753" cy="4433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051A3-0E19-4341-A1B3-385E92C7D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55" y="0"/>
            <a:ext cx="3486545" cy="5593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0FD6CB-11A9-3845-B8B3-EFA099507672}"/>
              </a:ext>
            </a:extLst>
          </p:cNvPr>
          <p:cNvSpPr/>
          <p:nvPr/>
        </p:nvSpPr>
        <p:spPr>
          <a:xfrm>
            <a:off x="4980523" y="1262062"/>
            <a:ext cx="261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27B96-5A7E-9640-BB2D-E2A3B7208E53}"/>
              </a:ext>
            </a:extLst>
          </p:cNvPr>
          <p:cNvSpPr txBox="1"/>
          <p:nvPr/>
        </p:nvSpPr>
        <p:spPr>
          <a:xfrm>
            <a:off x="4725683" y="2598003"/>
            <a:ext cx="261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UNDANG-UNDANG REPUBLIK INDONESIA</a:t>
            </a:r>
          </a:p>
          <a:p>
            <a:pPr algn="ctr"/>
            <a:r>
              <a:rPr lang="en-US" sz="1200" dirty="0"/>
              <a:t>NOMOR 11 TAHUN 2020</a:t>
            </a:r>
          </a:p>
          <a:p>
            <a:pPr algn="ctr"/>
            <a:r>
              <a:rPr lang="en-US" sz="1200" dirty="0"/>
              <a:t>TENTANG CIPTA KERJA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1066C9-1B87-0748-B042-4C1ACDB48630}"/>
              </a:ext>
            </a:extLst>
          </p:cNvPr>
          <p:cNvSpPr/>
          <p:nvPr/>
        </p:nvSpPr>
        <p:spPr>
          <a:xfrm>
            <a:off x="7226300" y="2781300"/>
            <a:ext cx="60364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26DB09EB-D72B-2A4D-899D-6B9DCE833A29}"/>
              </a:ext>
            </a:extLst>
          </p:cNvPr>
          <p:cNvSpPr/>
          <p:nvPr/>
        </p:nvSpPr>
        <p:spPr>
          <a:xfrm>
            <a:off x="4470400" y="1562100"/>
            <a:ext cx="510123" cy="317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27E29-2962-544B-BBBE-52C47BF1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55" y="5822614"/>
            <a:ext cx="3575445" cy="7305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29834F-E27A-D144-AB82-6B20C0D2F326}"/>
              </a:ext>
            </a:extLst>
          </p:cNvPr>
          <p:cNvSpPr txBox="1"/>
          <p:nvPr/>
        </p:nvSpPr>
        <p:spPr>
          <a:xfrm>
            <a:off x="7829946" y="5918200"/>
            <a:ext cx="4140199" cy="85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9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7B881-4800-4A49-A1E0-2D26A0E3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71" y="1746250"/>
            <a:ext cx="5850003" cy="377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2D2D7-65BD-974E-8003-A077A8B1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8" y="3454400"/>
            <a:ext cx="5145321" cy="2139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AE2BE-435B-1343-AD46-DAEC6322E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12" y="1339850"/>
            <a:ext cx="4894551" cy="2000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1AE35-4BF6-5D4D-B436-34871EC964B4}"/>
              </a:ext>
            </a:extLst>
          </p:cNvPr>
          <p:cNvSpPr/>
          <p:nvPr/>
        </p:nvSpPr>
        <p:spPr>
          <a:xfrm>
            <a:off x="110828" y="15240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BE801-45A6-A14B-A779-9FA7BEB162E8}"/>
              </a:ext>
            </a:extLst>
          </p:cNvPr>
          <p:cNvSpPr txBox="1"/>
          <p:nvPr/>
        </p:nvSpPr>
        <p:spPr>
          <a:xfrm>
            <a:off x="6819313" y="416520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5865C-2981-8949-9768-DA4A423418C2}"/>
              </a:ext>
            </a:extLst>
          </p:cNvPr>
          <p:cNvSpPr txBox="1"/>
          <p:nvPr/>
        </p:nvSpPr>
        <p:spPr>
          <a:xfrm>
            <a:off x="5994400" y="2692400"/>
            <a:ext cx="55880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D8B6D-6876-9549-B479-0F39FE220AAD}"/>
              </a:ext>
            </a:extLst>
          </p:cNvPr>
          <p:cNvSpPr txBox="1"/>
          <p:nvPr/>
        </p:nvSpPr>
        <p:spPr>
          <a:xfrm>
            <a:off x="5895171" y="4953000"/>
            <a:ext cx="2372529" cy="5651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CE5D67-685C-7D4F-A467-8F7DB57F33CF}"/>
              </a:ext>
            </a:extLst>
          </p:cNvPr>
          <p:cNvCxnSpPr/>
          <p:nvPr/>
        </p:nvCxnSpPr>
        <p:spPr>
          <a:xfrm>
            <a:off x="3911600" y="3022600"/>
            <a:ext cx="12573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8DC3A9-33FF-0F43-8ECD-41A4C707661E}"/>
              </a:ext>
            </a:extLst>
          </p:cNvPr>
          <p:cNvCxnSpPr/>
          <p:nvPr/>
        </p:nvCxnSpPr>
        <p:spPr>
          <a:xfrm>
            <a:off x="446826" y="3200400"/>
            <a:ext cx="276810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03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95FF4-61D5-BD4E-9965-367F3E6A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4666094"/>
            <a:ext cx="4988256" cy="1764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7D6AD-ADCF-4A48-97C0-A65C27C94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05" y="-40671"/>
            <a:ext cx="4745370" cy="22848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B94DB-926B-B442-A718-98C07ECF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55" y="2359134"/>
            <a:ext cx="4432300" cy="213973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D14E6-C702-A04C-93E5-13F8AF583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330" y="4238329"/>
            <a:ext cx="4686300" cy="2619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DB7D30-0076-8F45-8494-4E7EB91F6FD7}"/>
              </a:ext>
            </a:extLst>
          </p:cNvPr>
          <p:cNvSpPr/>
          <p:nvPr/>
        </p:nvSpPr>
        <p:spPr>
          <a:xfrm>
            <a:off x="110828" y="152400"/>
            <a:ext cx="4857784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09CF7-6C3C-614E-9E07-94770CC0A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99" y="1000105"/>
            <a:ext cx="4857784" cy="21224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061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1" y="2015532"/>
            <a:ext cx="9135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memperpendek</a:t>
            </a:r>
            <a:r>
              <a:rPr lang="en-US" sz="2000" dirty="0"/>
              <a:t> </a:t>
            </a:r>
            <a:r>
              <a:rPr lang="en-US" sz="2000" dirty="0" err="1"/>
              <a:t>birokrasi</a:t>
            </a:r>
            <a:r>
              <a:rPr lang="en-US" sz="2000" dirty="0"/>
              <a:t>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mempermudah</a:t>
            </a:r>
            <a:r>
              <a:rPr lang="en-US" sz="2000" dirty="0"/>
              <a:t> proses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fungsinya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7233" y="2900024"/>
            <a:ext cx="916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</a:t>
            </a:r>
            <a:r>
              <a:rPr lang="en-US" sz="2000" dirty="0" err="1"/>
              <a:t>Integrasi</a:t>
            </a:r>
            <a:r>
              <a:rPr lang="en-US" sz="2000" dirty="0"/>
              <a:t> </a:t>
            </a:r>
            <a:r>
              <a:rPr lang="en-US" sz="2000" dirty="0" err="1"/>
              <a:t>Izin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kedalam</a:t>
            </a:r>
            <a:r>
              <a:rPr lang="en-US" sz="2000" dirty="0"/>
              <a:t>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)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9A6EE929-D3E2-46E5-A697-4F36D107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1" y="975873"/>
            <a:ext cx="7391399" cy="57794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marL="154350"/>
            <a:r>
              <a:rPr lang="en-US" sz="3200" dirty="0"/>
              <a:t>     </a:t>
            </a:r>
            <a:r>
              <a:rPr lang="id-ID" sz="3600" b="1" dirty="0"/>
              <a:t>UU 11 Tahun 2020 tentang Cipta Kerja</a:t>
            </a: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90133" y="3757083"/>
            <a:ext cx="4754880" cy="157691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dirty="0"/>
              <a:t>PP 5 / 2021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Penyelenggaraan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Perizinan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Berusaha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Berbasis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Risiko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4048" y="3761849"/>
            <a:ext cx="4754880" cy="15721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dirty="0"/>
              <a:t>PP 22 / 2021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</a:rPr>
              <a:t>Tentang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Penyelenggaraan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Perlindungan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Lingkungan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Hidup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09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5399" y="323756"/>
            <a:ext cx="11885084" cy="914400"/>
          </a:xfrm>
          <a:ln>
            <a:solidFill>
              <a:srgbClr val="9E8E5C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PP 5/2021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b="1" dirty="0"/>
              <a:t>PP 22/2021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2082800"/>
            <a:ext cx="1600200" cy="1701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PERIZINAN BERUSAHA BERBASIS RESIKO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2184400" y="1625600"/>
            <a:ext cx="336550" cy="248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84400" y="2387600"/>
            <a:ext cx="368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2650" y="3289300"/>
            <a:ext cx="368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9700" y="1435100"/>
            <a:ext cx="111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RENDAH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702" y="2184400"/>
            <a:ext cx="25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MENENGAH RENDAH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2400" y="3098800"/>
            <a:ext cx="235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MENENGAH TINGGI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1594" y="3904734"/>
            <a:ext cx="96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TINGGI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70300" y="4089400"/>
            <a:ext cx="162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84800" y="3924302"/>
            <a:ext cx="1308100" cy="729734"/>
          </a:xfrm>
          <a:prstGeom prst="rect">
            <a:avLst/>
          </a:prstGeom>
          <a:solidFill>
            <a:srgbClr val="E4C4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PENGELOLA LB3 (</a:t>
            </a:r>
            <a:r>
              <a:rPr lang="en-US" sz="1400" dirty="0" err="1">
                <a:solidFill>
                  <a:srgbClr val="000000"/>
                </a:solidFill>
              </a:rPr>
              <a:t>jasa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7702" y="3556000"/>
            <a:ext cx="61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KBLI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4802" y="4699002"/>
            <a:ext cx="204414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err="1"/>
              <a:t>Pengumpulan</a:t>
            </a:r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/>
              <a:t>Pemanfaatan</a:t>
            </a:r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/>
              <a:t>Pengolahan</a:t>
            </a:r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/>
              <a:t>Penimbunan</a:t>
            </a:r>
            <a:r>
              <a:rPr lang="en-US" dirty="0"/>
              <a:t> </a:t>
            </a:r>
          </a:p>
        </p:txBody>
      </p:sp>
      <p:sp>
        <p:nvSpPr>
          <p:cNvPr id="23" name="Right Bracket 22"/>
          <p:cNvSpPr/>
          <p:nvPr/>
        </p:nvSpPr>
        <p:spPr>
          <a:xfrm>
            <a:off x="5016193" y="1625600"/>
            <a:ext cx="225859" cy="17526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95900" y="2108202"/>
            <a:ext cx="226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KBLI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penghasil</a:t>
            </a:r>
            <a:r>
              <a:rPr lang="en-US" dirty="0"/>
              <a:t> LB3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7251149" y="2393950"/>
            <a:ext cx="546100" cy="20198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57549" y="2108202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PengajuanPerizinan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3200" y="2844802"/>
            <a:ext cx="4254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SYARAT :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err="1"/>
              <a:t>Persetujuan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(PL) 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Persetujuan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(SLO) 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err="1"/>
              <a:t>Standart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(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kegiatannya</a:t>
            </a:r>
            <a:r>
              <a:rPr lang="en-US" sz="1600" dirty="0"/>
              <a:t>)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9525000" y="4114802"/>
            <a:ext cx="484632" cy="539234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191500" y="4711700"/>
            <a:ext cx="30457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PP 22 / 2021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50902" y="5892802"/>
            <a:ext cx="6806649" cy="44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1776" y="6375063"/>
            <a:ext cx="291779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PP 5 / 2021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3556878" y="5937431"/>
            <a:ext cx="484632" cy="53923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5659061"/>
            <a:ext cx="0" cy="240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57549" y="5697161"/>
            <a:ext cx="0" cy="240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9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76216" y="656105"/>
            <a:ext cx="3995958" cy="291650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Sistematika</a:t>
            </a:r>
            <a:r>
              <a:rPr lang="en-US" b="1" dirty="0">
                <a:solidFill>
                  <a:schemeClr val="tx1"/>
                </a:solidFill>
              </a:rPr>
              <a:t> PP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884147" y="3043700"/>
            <a:ext cx="2253006" cy="181937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Bab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534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Lampiran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8" t="16169" r="27198" b="4394"/>
          <a:stretch/>
        </p:blipFill>
        <p:spPr>
          <a:xfrm>
            <a:off x="1270000" y="679685"/>
            <a:ext cx="5823529" cy="5934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-27517"/>
            <a:ext cx="917998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Kerangka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PP 22 2021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P3LH </a:t>
            </a:r>
          </a:p>
        </p:txBody>
      </p:sp>
    </p:spTree>
    <p:extLst>
      <p:ext uri="{BB962C8B-B14F-4D97-AF65-F5344CB8AC3E}">
        <p14:creationId xmlns:p14="http://schemas.microsoft.com/office/powerpoint/2010/main" val="275695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-27517"/>
            <a:ext cx="917998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Struktur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Kerangka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PP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P3LH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1574" y="916892"/>
            <a:ext cx="7680960" cy="594360"/>
          </a:xfrm>
          <a:prstGeom prst="roundRect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Sistematika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Pengaturan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874065" y="1732806"/>
          <a:ext cx="8542866" cy="480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7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703263"/>
            <a:ext cx="9144000" cy="1087437"/>
          </a:xfrm>
        </p:spPr>
        <p:txBody>
          <a:bodyPr/>
          <a:lstStyle/>
          <a:p>
            <a:r>
              <a:rPr lang="en-US" dirty="0"/>
              <a:t>BAB VII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065811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baseline="30000" dirty="0" err="1"/>
              <a:t>Pengelolaan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Limbah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Bahan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Berbahaya</a:t>
            </a:r>
            <a:r>
              <a:rPr lang="en-US" sz="2800" b="1" baseline="30000" dirty="0"/>
              <a:t> Dan </a:t>
            </a:r>
            <a:r>
              <a:rPr lang="en-US" sz="2800" b="1" baseline="30000" dirty="0" err="1"/>
              <a:t>Beracun</a:t>
            </a:r>
            <a:r>
              <a:rPr lang="en-US" sz="2800" b="1" baseline="30000" dirty="0"/>
              <a:t>, Dan </a:t>
            </a:r>
            <a:r>
              <a:rPr lang="en-US" sz="2800" b="1" baseline="30000" dirty="0" err="1"/>
              <a:t>Pengelolaan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Limbah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nonBahan</a:t>
            </a:r>
            <a:r>
              <a:rPr lang="en-US" sz="2800" b="1" baseline="30000" dirty="0"/>
              <a:t> </a:t>
            </a:r>
            <a:r>
              <a:rPr lang="en-US" sz="2800" b="1" baseline="30000" dirty="0" err="1"/>
              <a:t>Berbahaya</a:t>
            </a:r>
            <a:r>
              <a:rPr lang="en-US" sz="2800" b="1" baseline="30000" dirty="0"/>
              <a:t> Dan </a:t>
            </a:r>
            <a:r>
              <a:rPr lang="en-US" sz="2800" b="1" baseline="30000" dirty="0" err="1"/>
              <a:t>Beracun</a:t>
            </a:r>
            <a:endParaRPr lang="en-US" sz="2800" b="1" baseline="30000" dirty="0"/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662475" y="261150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 </a:t>
            </a:r>
          </a:p>
          <a:p>
            <a:r>
              <a:rPr lang="en-US" sz="2400" dirty="0"/>
              <a:t>196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(</a:t>
            </a:r>
            <a:r>
              <a:rPr lang="en-US" dirty="0" err="1"/>
              <a:t>Pasal</a:t>
            </a:r>
            <a:r>
              <a:rPr lang="en-US" dirty="0"/>
              <a:t> 274 </a:t>
            </a:r>
            <a:r>
              <a:rPr lang="mr-IN" dirty="0"/>
              <a:t>–</a:t>
            </a:r>
            <a:r>
              <a:rPr lang="en-US" dirty="0"/>
              <a:t> 470)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475" y="3510462"/>
            <a:ext cx="5840060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: </a:t>
            </a:r>
          </a:p>
          <a:p>
            <a:pPr marL="342900" indent="-342900">
              <a:buAutoNum type="arabicPeriod"/>
            </a:pP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B3 </a:t>
            </a:r>
            <a:r>
              <a:rPr lang="en-US" dirty="0"/>
              <a:t>(</a:t>
            </a:r>
            <a:r>
              <a:rPr lang="en-US" dirty="0" err="1"/>
              <a:t>Pasal</a:t>
            </a:r>
            <a:r>
              <a:rPr lang="en-US" dirty="0"/>
              <a:t> 274-449)</a:t>
            </a:r>
          </a:p>
          <a:p>
            <a:pPr marL="342900" indent="-342900">
              <a:buAutoNum type="arabicPeriod"/>
            </a:pP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nonB3 </a:t>
            </a:r>
            <a:r>
              <a:rPr lang="en-US" dirty="0"/>
              <a:t>(</a:t>
            </a:r>
            <a:r>
              <a:rPr lang="en-US" dirty="0" err="1"/>
              <a:t>Pasal</a:t>
            </a:r>
            <a:r>
              <a:rPr lang="en-US" dirty="0"/>
              <a:t> 450-470)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2475" y="498155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Lampiran</a:t>
            </a:r>
            <a:r>
              <a:rPr lang="en-US" dirty="0"/>
              <a:t> : IX, X, XI, XII, XIV</a:t>
            </a:r>
          </a:p>
        </p:txBody>
      </p:sp>
    </p:spTree>
    <p:extLst>
      <p:ext uri="{BB962C8B-B14F-4D97-AF65-F5344CB8AC3E}">
        <p14:creationId xmlns:p14="http://schemas.microsoft.com/office/powerpoint/2010/main" val="190920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1474-3BBF-AD46-BAD1-A0699F43C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AFA7-A2E8-2845-B498-26C3F7419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Sebutkan</a:t>
            </a:r>
            <a:r>
              <a:rPr lang="en-US" sz="4000" dirty="0"/>
              <a:t> </a:t>
            </a:r>
            <a:r>
              <a:rPr lang="en-US" sz="4000" dirty="0" err="1"/>
              <a:t>peraturan-peraturan</a:t>
            </a:r>
            <a:r>
              <a:rPr lang="en-US" sz="4000" dirty="0"/>
              <a:t> </a:t>
            </a:r>
            <a:r>
              <a:rPr lang="en-US" sz="4000" dirty="0" err="1"/>
              <a:t>terkait</a:t>
            </a:r>
            <a:r>
              <a:rPr lang="en-US" sz="4000" dirty="0"/>
              <a:t> </a:t>
            </a:r>
            <a:r>
              <a:rPr lang="en-US" sz="4000" dirty="0" err="1"/>
              <a:t>Limbah</a:t>
            </a:r>
            <a:r>
              <a:rPr lang="en-US" sz="4000" dirty="0"/>
              <a:t> B3</a:t>
            </a:r>
          </a:p>
        </p:txBody>
      </p:sp>
    </p:spTree>
    <p:extLst>
      <p:ext uri="{BB962C8B-B14F-4D97-AF65-F5344CB8AC3E}">
        <p14:creationId xmlns:p14="http://schemas.microsoft.com/office/powerpoint/2010/main" val="66284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-4267"/>
            <a:ext cx="9144000" cy="590931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spAutoFit/>
          </a:bodyPr>
          <a:lstStyle/>
          <a:p>
            <a:pPr algn="ctr" defTabSz="457200"/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+mn-cs"/>
              </a:rPr>
              <a:t>Daftar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+mn-cs"/>
              </a:rPr>
              <a:t>Lampiran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+mn-cs"/>
              </a:rPr>
              <a:t>  PP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(2)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83138-2B08-A54C-A3CC-DCAEC6E8DE08}"/>
              </a:ext>
            </a:extLst>
          </p:cNvPr>
          <p:cNvSpPr txBox="1"/>
          <p:nvPr/>
        </p:nvSpPr>
        <p:spPr>
          <a:xfrm>
            <a:off x="1270000" y="3314700"/>
            <a:ext cx="8813800" cy="232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5100" y="586664"/>
            <a:ext cx="9639300" cy="607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endParaRPr lang="en-US" sz="1400" b="1" dirty="0">
              <a:solidFill>
                <a:srgbClr val="0000FF"/>
              </a:solidFill>
            </a:endParaRPr>
          </a:p>
          <a:p>
            <a:pPr marL="266700" indent="-266700">
              <a:spcBef>
                <a:spcPts val="450"/>
              </a:spcBef>
              <a:buFont typeface="+mj-lt"/>
              <a:buAutoNum type="arabicPeriod"/>
              <a:tabLst>
                <a:tab pos="203597" algn="l"/>
              </a:tabLst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I</a:t>
            </a:r>
            <a:r>
              <a:rPr lang="en-US" sz="1400" dirty="0">
                <a:solidFill>
                  <a:srgbClr val="0000FF"/>
                </a:solidFill>
              </a:rPr>
              <a:t> 	</a:t>
            </a:r>
            <a:r>
              <a:rPr lang="en-US" sz="1400" dirty="0"/>
              <a:t>(</a:t>
            </a:r>
            <a:r>
              <a:rPr lang="en-US" sz="1400" dirty="0" err="1"/>
              <a:t>Daftar</a:t>
            </a:r>
            <a:r>
              <a:rPr lang="en-US" sz="1400" dirty="0"/>
              <a:t> </a:t>
            </a:r>
            <a:r>
              <a:rPr lang="en-US" sz="1400" dirty="0" err="1"/>
              <a:t>Kawasan</a:t>
            </a:r>
            <a:r>
              <a:rPr lang="en-US" sz="1400" dirty="0"/>
              <a:t> </a:t>
            </a:r>
            <a:r>
              <a:rPr lang="en-US" sz="1400" dirty="0" err="1"/>
              <a:t>Lindung</a:t>
            </a:r>
            <a:r>
              <a:rPr lang="en-US" sz="1400" dirty="0"/>
              <a:t>, </a:t>
            </a:r>
            <a:r>
              <a:rPr lang="id-ID" sz="1400" dirty="0"/>
              <a:t>Ringkasan </a:t>
            </a:r>
            <a:r>
              <a:rPr lang="en-US" sz="1400" dirty="0" err="1"/>
              <a:t>Penyajian</a:t>
            </a:r>
            <a:r>
              <a:rPr lang="en-US" sz="1400" dirty="0"/>
              <a:t> </a:t>
            </a:r>
            <a:r>
              <a:rPr lang="id-ID" sz="1400" dirty="0"/>
              <a:t>Informasi Awal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Bagan </a:t>
            </a:r>
            <a:r>
              <a:rPr lang="en-US" sz="1400" dirty="0" err="1"/>
              <a:t>Alir</a:t>
            </a:r>
            <a:r>
              <a:rPr lang="en-US" sz="1400" dirty="0"/>
              <a:t> </a:t>
            </a:r>
            <a:r>
              <a:rPr lang="en-US" sz="1400" dirty="0" err="1"/>
              <a:t>Penapisan</a:t>
            </a:r>
            <a:r>
              <a:rPr lang="en-US" sz="1400" dirty="0"/>
              <a:t> 			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Amdal</a:t>
            </a:r>
            <a:r>
              <a:rPr lang="en-US" sz="1400" dirty="0"/>
              <a:t>) 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II</a:t>
            </a:r>
            <a:r>
              <a:rPr lang="en-US" sz="1400" dirty="0">
                <a:solidFill>
                  <a:srgbClr val="0000FF"/>
                </a:solidFill>
              </a:rPr>
              <a:t> 	</a:t>
            </a:r>
            <a:r>
              <a:rPr lang="en-US" sz="1400" dirty="0"/>
              <a:t>(</a:t>
            </a:r>
            <a:r>
              <a:rPr lang="en-US" sz="1400" dirty="0" err="1"/>
              <a:t>Penyusunan</a:t>
            </a:r>
            <a:r>
              <a:rPr lang="en-US" sz="1400" dirty="0"/>
              <a:t> </a:t>
            </a:r>
            <a:r>
              <a:rPr lang="en-US" sz="1400" dirty="0" err="1"/>
              <a:t>Amdal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 </a:t>
            </a:r>
            <a:r>
              <a:rPr lang="en-US" sz="1400" dirty="0" err="1"/>
              <a:t>Mekanisme</a:t>
            </a:r>
            <a:r>
              <a:rPr lang="en-US" sz="1400" dirty="0"/>
              <a:t>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Kelayakan</a:t>
            </a:r>
            <a:r>
              <a:rPr lang="en-US" sz="1400" dirty="0"/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III</a:t>
            </a:r>
            <a:r>
              <a:rPr lang="en-US" sz="1400" dirty="0"/>
              <a:t> 	(</a:t>
            </a:r>
            <a:r>
              <a:rPr lang="en-US" sz="1400" dirty="0" err="1"/>
              <a:t>Penyusunan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UKL-UPL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Pemeriksaan</a:t>
            </a:r>
            <a:r>
              <a:rPr lang="en-US" sz="1400" dirty="0"/>
              <a:t> UKL-UPL)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IV	</a:t>
            </a:r>
            <a:r>
              <a:rPr lang="en-US" sz="1400" dirty="0"/>
              <a:t>(Tim </a:t>
            </a:r>
            <a:r>
              <a:rPr lang="en-US" sz="1400" dirty="0" err="1"/>
              <a:t>Uji</a:t>
            </a:r>
            <a:r>
              <a:rPr lang="en-US" sz="1400" dirty="0"/>
              <a:t> </a:t>
            </a:r>
            <a:r>
              <a:rPr lang="en-US" sz="1400" dirty="0" err="1"/>
              <a:t>Kelayakan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V</a:t>
            </a:r>
            <a:r>
              <a:rPr lang="en-US" sz="1400" dirty="0"/>
              <a:t> 	(</a:t>
            </a:r>
            <a:r>
              <a:rPr lang="en-US" sz="1400" dirty="0" err="1"/>
              <a:t>Mekanisme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Persetujuan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VI</a:t>
            </a:r>
            <a:r>
              <a:rPr lang="en-US" sz="1400" dirty="0"/>
              <a:t> 	(Baku </a:t>
            </a:r>
            <a:r>
              <a:rPr lang="en-US" sz="1400" dirty="0" err="1"/>
              <a:t>Mutu</a:t>
            </a:r>
            <a:r>
              <a:rPr lang="en-US" sz="1400" dirty="0"/>
              <a:t> Air Nasional)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VII</a:t>
            </a:r>
            <a:r>
              <a:rPr lang="en-US" sz="1400" dirty="0"/>
              <a:t> 	(Baku </a:t>
            </a:r>
            <a:r>
              <a:rPr lang="en-US" sz="1400" dirty="0" err="1"/>
              <a:t>Mutu</a:t>
            </a:r>
            <a:r>
              <a:rPr lang="en-US" sz="1400" dirty="0"/>
              <a:t> </a:t>
            </a:r>
            <a:r>
              <a:rPr lang="en-US" sz="1400" dirty="0" err="1"/>
              <a:t>Udara</a:t>
            </a:r>
            <a:r>
              <a:rPr lang="en-US" sz="1400" dirty="0"/>
              <a:t> Ambien)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VIII</a:t>
            </a:r>
            <a:r>
              <a:rPr lang="en-US" sz="1400" dirty="0"/>
              <a:t> 	(Baku </a:t>
            </a:r>
            <a:r>
              <a:rPr lang="en-US" sz="1400" dirty="0" err="1"/>
              <a:t>Mutu</a:t>
            </a:r>
            <a:r>
              <a:rPr lang="en-US" sz="1400" dirty="0"/>
              <a:t> Air </a:t>
            </a:r>
            <a:r>
              <a:rPr lang="en-US" sz="1400" dirty="0" err="1"/>
              <a:t>Laut</a:t>
            </a:r>
            <a:r>
              <a:rPr lang="en-US" sz="1400" dirty="0"/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IX</a:t>
            </a:r>
            <a:r>
              <a:rPr lang="en-US" sz="1400" dirty="0"/>
              <a:t> 	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dirty="0" err="1">
                <a:solidFill>
                  <a:srgbClr val="FF0000"/>
                </a:solidFill>
              </a:rPr>
              <a:t>Daftar</a:t>
            </a:r>
            <a:r>
              <a:rPr lang="en-US" sz="1400" b="1" dirty="0">
                <a:solidFill>
                  <a:srgbClr val="FF0000"/>
                </a:solidFill>
              </a:rPr>
              <a:t> LB3: </a:t>
            </a:r>
            <a:r>
              <a:rPr lang="en-US" sz="1400" b="1" dirty="0" err="1">
                <a:solidFill>
                  <a:srgbClr val="FF0000"/>
                </a:solidFill>
              </a:rPr>
              <a:t>Sumber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Spesifik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Kadaluarsa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Sumber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Spesifik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Umum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Sumber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Spesifik</a:t>
            </a:r>
            <a:r>
              <a:rPr lang="en-US" sz="1400" b="1" dirty="0">
                <a:solidFill>
                  <a:srgbClr val="FF0000"/>
                </a:solidFill>
              </a:rPr>
              <a:t> 				</a:t>
            </a:r>
            <a:r>
              <a:rPr lang="en-US" sz="1400" b="1" dirty="0" err="1">
                <a:solidFill>
                  <a:srgbClr val="FF0000"/>
                </a:solidFill>
              </a:rPr>
              <a:t>Khusus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</a:t>
            </a:r>
            <a:r>
              <a:rPr lang="en-US" sz="1400" dirty="0">
                <a:solidFill>
                  <a:srgbClr val="0000FF"/>
                </a:solidFill>
              </a:rPr>
              <a:t> 	</a:t>
            </a:r>
            <a:r>
              <a:rPr lang="en-US" sz="1400" b="1" dirty="0">
                <a:solidFill>
                  <a:srgbClr val="FF0000"/>
                </a:solidFill>
              </a:rPr>
              <a:t>(Parameter </a:t>
            </a:r>
            <a:r>
              <a:rPr lang="en-US" sz="1400" b="1" dirty="0" err="1">
                <a:solidFill>
                  <a:srgbClr val="FF0000"/>
                </a:solidFill>
              </a:rPr>
              <a:t>Uji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Karakteristik</a:t>
            </a:r>
            <a:r>
              <a:rPr lang="en-US" sz="1400" b="1" dirty="0">
                <a:solidFill>
                  <a:srgbClr val="FF0000"/>
                </a:solidFill>
              </a:rPr>
              <a:t> LB3)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XI</a:t>
            </a:r>
            <a:r>
              <a:rPr lang="en-US" sz="1400" dirty="0"/>
              <a:t> 	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id-ID" sz="1400" b="1" dirty="0">
                <a:solidFill>
                  <a:srgbClr val="FF0000"/>
                </a:solidFill>
              </a:rPr>
              <a:t>Baku Mutu Karakteristik Beracun Melalui </a:t>
            </a:r>
            <a:r>
              <a:rPr lang="en-US" sz="1400" b="1" dirty="0">
                <a:solidFill>
                  <a:srgbClr val="FF0000"/>
                </a:solidFill>
              </a:rPr>
              <a:t>TCLP u</a:t>
            </a:r>
            <a:r>
              <a:rPr lang="id-ID" sz="1400" b="1" dirty="0">
                <a:solidFill>
                  <a:srgbClr val="FF0000"/>
                </a:solidFill>
              </a:rPr>
              <a:t>ntuk Penetapan Kategori LB3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XII</a:t>
            </a:r>
            <a:r>
              <a:rPr lang="en-US" sz="1400" dirty="0"/>
              <a:t> 	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id-ID" sz="1400" b="1" dirty="0">
                <a:solidFill>
                  <a:srgbClr val="FF0000"/>
                </a:solidFill>
              </a:rPr>
              <a:t>Baku Mutu Karakteristik Beracun Melalui </a:t>
            </a:r>
            <a:r>
              <a:rPr lang="en-US" sz="1400" b="1" dirty="0">
                <a:solidFill>
                  <a:srgbClr val="FF0000"/>
                </a:solidFill>
              </a:rPr>
              <a:t>TCLP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u</a:t>
            </a:r>
            <a:r>
              <a:rPr lang="id-ID" sz="1400" b="1" dirty="0">
                <a:solidFill>
                  <a:srgbClr val="FF0000"/>
                </a:solidFill>
              </a:rPr>
              <a:t>ntuk Penetapan Standar Pengolahan </a:t>
            </a:r>
            <a:r>
              <a:rPr lang="en-US" sz="1400" b="1" dirty="0">
                <a:solidFill>
                  <a:srgbClr val="FF0000"/>
                </a:solidFill>
              </a:rPr>
              <a:t>				</a:t>
            </a:r>
            <a:r>
              <a:rPr lang="id-ID" sz="1400" b="1" dirty="0">
                <a:solidFill>
                  <a:srgbClr val="FF0000"/>
                </a:solidFill>
              </a:rPr>
              <a:t>L</a:t>
            </a:r>
            <a:r>
              <a:rPr lang="en-US" sz="1400" b="1" dirty="0">
                <a:solidFill>
                  <a:srgbClr val="FF0000"/>
                </a:solidFill>
              </a:rPr>
              <a:t>B3</a:t>
            </a:r>
            <a:r>
              <a:rPr lang="id-ID" sz="1400" b="1" dirty="0">
                <a:solidFill>
                  <a:srgbClr val="FF0000"/>
                </a:solidFill>
              </a:rPr>
              <a:t> Sebelum </a:t>
            </a:r>
            <a:r>
              <a:rPr lang="en-US" sz="1400" b="1" dirty="0">
                <a:solidFill>
                  <a:srgbClr val="FF0000"/>
                </a:solidFill>
              </a:rPr>
              <a:t>di</a:t>
            </a:r>
            <a:r>
              <a:rPr lang="id-ID" sz="1400" b="1" dirty="0">
                <a:solidFill>
                  <a:srgbClr val="FF0000"/>
                </a:solidFill>
              </a:rPr>
              <a:t>tempatkan 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id-ID" sz="1400" b="1" dirty="0">
                <a:solidFill>
                  <a:srgbClr val="FF0000"/>
                </a:solidFill>
              </a:rPr>
              <a:t>i Fasilitas Penimbusan Akhir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XIII</a:t>
            </a:r>
            <a:r>
              <a:rPr lang="en-US" sz="1400" dirty="0"/>
              <a:t> 	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id-ID" sz="1400" b="1" dirty="0">
                <a:solidFill>
                  <a:srgbClr val="FF0000"/>
                </a:solidFill>
              </a:rPr>
              <a:t>Nilai Baku Karakteristik Beracun Melalui </a:t>
            </a:r>
            <a:r>
              <a:rPr lang="en-US" sz="1400" b="1" dirty="0">
                <a:solidFill>
                  <a:srgbClr val="FF0000"/>
                </a:solidFill>
              </a:rPr>
              <a:t>TCLP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id-ID" sz="1400" b="1" dirty="0">
                <a:solidFill>
                  <a:srgbClr val="FF0000"/>
                </a:solidFill>
              </a:rPr>
              <a:t>an Total Konsentrasi Untuk Penetapan </a:t>
            </a:r>
            <a:r>
              <a:rPr lang="en-US" sz="1400" b="1" dirty="0">
                <a:solidFill>
                  <a:srgbClr val="FF0000"/>
                </a:solidFill>
              </a:rPr>
              <a:t>				</a:t>
            </a:r>
            <a:r>
              <a:rPr lang="id-ID" sz="1400" b="1" dirty="0">
                <a:solidFill>
                  <a:srgbClr val="FF0000"/>
                </a:solidFill>
              </a:rPr>
              <a:t>Pengelolaan Tanah Terkontaminasi L</a:t>
            </a:r>
            <a:r>
              <a:rPr lang="en-US" sz="1400" b="1" dirty="0">
                <a:solidFill>
                  <a:srgbClr val="FF0000"/>
                </a:solidFill>
              </a:rPr>
              <a:t>B3)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XIV</a:t>
            </a:r>
            <a:r>
              <a:rPr lang="en-US" sz="1400" dirty="0"/>
              <a:t> 	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id-ID" sz="1400" b="1" dirty="0">
                <a:solidFill>
                  <a:srgbClr val="FF0000"/>
                </a:solidFill>
              </a:rPr>
              <a:t>Limbah </a:t>
            </a:r>
            <a:r>
              <a:rPr lang="en-US" sz="1400" b="1" dirty="0">
                <a:solidFill>
                  <a:srgbClr val="FF0000"/>
                </a:solidFill>
              </a:rPr>
              <a:t>non </a:t>
            </a:r>
            <a:r>
              <a:rPr lang="id-ID" sz="1400" b="1" dirty="0">
                <a:solidFill>
                  <a:srgbClr val="FF0000"/>
                </a:solidFill>
              </a:rPr>
              <a:t>B3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Terdaftar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400" b="1" dirty="0" err="1">
                <a:solidFill>
                  <a:srgbClr val="0000FF"/>
                </a:solidFill>
              </a:rPr>
              <a:t>Lampiran</a:t>
            </a:r>
            <a:r>
              <a:rPr lang="en-US" sz="1400" b="1" dirty="0">
                <a:solidFill>
                  <a:srgbClr val="0000FF"/>
                </a:solidFill>
              </a:rPr>
              <a:t> XV</a:t>
            </a:r>
            <a:r>
              <a:rPr lang="en-US" sz="1400" dirty="0"/>
              <a:t> 	(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Perizinan</a:t>
            </a:r>
            <a:r>
              <a:rPr lang="en-US" sz="1400" dirty="0"/>
              <a:t> </a:t>
            </a:r>
            <a:r>
              <a:rPr lang="en-US" sz="1400" dirty="0" err="1"/>
              <a:t>Berusaha</a:t>
            </a:r>
            <a:r>
              <a:rPr lang="en-US" sz="1400" dirty="0"/>
              <a:t> </a:t>
            </a:r>
            <a:r>
              <a:rPr lang="en-US" sz="1400" dirty="0" err="1"/>
              <a:t>Terkait</a:t>
            </a:r>
            <a:r>
              <a:rPr lang="en-US" sz="1400" dirty="0"/>
              <a:t> 				</a:t>
            </a:r>
            <a:r>
              <a:rPr lang="en-US" sz="1400" dirty="0" err="1"/>
              <a:t>Persetujuan</a:t>
            </a:r>
            <a:r>
              <a:rPr lang="en-US" sz="1400" dirty="0"/>
              <a:t> 	</a:t>
            </a:r>
            <a:r>
              <a:rPr lang="en-US" sz="1400" dirty="0" err="1"/>
              <a:t>Lingkungan</a:t>
            </a:r>
            <a:r>
              <a:rPr lang="en-US" sz="1400" dirty="0"/>
              <a:t>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984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3" y="488856"/>
            <a:ext cx="4686297" cy="76473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b="1" dirty="0"/>
              <a:t>PRINSIP PERUBAHAN </a:t>
            </a:r>
            <a:br>
              <a:rPr lang="en-US" sz="2400" b="1" dirty="0"/>
            </a:br>
            <a:r>
              <a:rPr lang="en-US" sz="2400" b="1" dirty="0" err="1"/>
              <a:t>dari</a:t>
            </a:r>
            <a:r>
              <a:rPr lang="en-US" sz="2400" b="1" dirty="0"/>
              <a:t> PP 101 / 2014 </a:t>
            </a:r>
            <a:r>
              <a:rPr lang="en-US" sz="2400" b="1" dirty="0">
                <a:sym typeface="Wingdings"/>
              </a:rPr>
              <a:t> PP 22 / 2021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2150" y="1481667"/>
            <a:ext cx="2595034" cy="1092253"/>
          </a:xfrm>
        </p:spPr>
        <p:txBody>
          <a:bodyPr>
            <a:noAutofit/>
          </a:bodyPr>
          <a:lstStyle/>
          <a:p>
            <a:pPr marL="15435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Frasa</a:t>
            </a:r>
            <a:r>
              <a:rPr lang="en-US" sz="3200" dirty="0">
                <a:solidFill>
                  <a:schemeClr val="tx1"/>
                </a:solidFill>
              </a:rPr>
              <a:t>” </a:t>
            </a:r>
            <a:r>
              <a:rPr lang="en-US" sz="3200" dirty="0" err="1">
                <a:solidFill>
                  <a:schemeClr val="tx1"/>
                </a:solidFill>
              </a:rPr>
              <a:t>berubah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0136" y="2796170"/>
            <a:ext cx="197908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IZIN PENGELOLAAN LIMBAH B3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461000" y="3047999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922" y="3026833"/>
            <a:ext cx="313266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PERSETUJUAN TEKNIS PENGELOLAAN LIMBAH B3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791" y="3869291"/>
            <a:ext cx="197908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IZIN LINGKUNGAN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465238" y="386712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577" y="3877711"/>
            <a:ext cx="337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PERSETUJUAN LINGKUNGAN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195" y="4847191"/>
            <a:ext cx="197908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PERSETUJUAN UJI COBA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465238" y="484373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815" y="4612176"/>
            <a:ext cx="337977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KEWAJIBAN PELAPORAN, DAN DILAKUKAN POST AUDIT (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Pertek</a:t>
            </a:r>
            <a:r>
              <a:rPr lang="en-US" dirty="0"/>
              <a:t> PLB3 </a:t>
            </a:r>
            <a:r>
              <a:rPr lang="en-US" dirty="0" err="1"/>
              <a:t>terbit</a:t>
            </a:r>
            <a:r>
              <a:rPr lang="en-US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48" y="3001684"/>
            <a:ext cx="530949" cy="530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01" y="3757315"/>
            <a:ext cx="530949" cy="530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12" y="4917207"/>
            <a:ext cx="530949" cy="5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9C20-3995-504B-9746-F3037363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96D8-ACBB-684C-B625-B723CA222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23" y="146104"/>
            <a:ext cx="10515600" cy="38398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>
                <a:solidFill>
                  <a:srgbClr val="0070C0"/>
                </a:solidFill>
                <a:latin typeface="+mn-lt"/>
              </a:rPr>
              <a:t>DASAR HUKUM PENGELOLAAN LIMBAH B3</a:t>
            </a:r>
            <a:endParaRPr lang="id-ID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7" y="656698"/>
            <a:ext cx="11507272" cy="6055198"/>
          </a:xfrm>
        </p:spPr>
        <p:txBody>
          <a:bodyPr>
            <a:noAutofit/>
          </a:bodyPr>
          <a:lstStyle/>
          <a:p>
            <a:pPr marL="452438" indent="-452438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Undang-undang Nomor 32 Tahun 2009 tentang Perlindungan dan Pengelolaan Lingkungan Hidup:</a:t>
            </a:r>
          </a:p>
          <a:p>
            <a:pPr marL="452438" indent="-452438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Undang-undang Nomor 11 Tahun 2020 tentang Cipta Kerja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id-ID" sz="1800" strike="sngStrike" dirty="0"/>
              <a:t>Peraturan Pemerintah Nomor 101 Tahun 2014 tentang Pengelolaan Limbah B3 </a:t>
            </a:r>
            <a:r>
              <a:rPr lang="id-ID" sz="2000" dirty="0"/>
              <a:t>[sudah dicabut pada PP 22 2021]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id-ID" sz="2000" b="1" dirty="0">
                <a:solidFill>
                  <a:srgbClr val="FF0000"/>
                </a:solidFill>
              </a:rPr>
              <a:t>Peraturan Pemerintah Nomor 22 tahun 2021 tentang Penyelenggaraan Perlindungan dan Pengelolaan Lingkungan Hidup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dirty="0" err="1"/>
              <a:t>Permen</a:t>
            </a:r>
            <a:r>
              <a:rPr lang="en-US" sz="2000" dirty="0"/>
              <a:t> LH </a:t>
            </a:r>
            <a:r>
              <a:rPr lang="en-US" sz="2000" dirty="0" err="1"/>
              <a:t>Nomor</a:t>
            </a:r>
            <a:r>
              <a:rPr lang="en-US" sz="2000" dirty="0"/>
              <a:t> 2 </a:t>
            </a:r>
            <a:r>
              <a:rPr lang="en-US" sz="2000" dirty="0" err="1"/>
              <a:t>tahun</a:t>
            </a:r>
            <a:r>
              <a:rPr lang="en-US" sz="2000" dirty="0"/>
              <a:t> 2008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B3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dirty="0" err="1"/>
              <a:t>Permen</a:t>
            </a:r>
            <a:r>
              <a:rPr lang="en-US" sz="2000" dirty="0"/>
              <a:t> LH </a:t>
            </a:r>
            <a:r>
              <a:rPr lang="en-US" sz="2000" dirty="0" err="1"/>
              <a:t>Nomor</a:t>
            </a:r>
            <a:r>
              <a:rPr lang="en-US" sz="2000" dirty="0"/>
              <a:t> 05 </a:t>
            </a:r>
            <a:r>
              <a:rPr lang="en-US" sz="2000" dirty="0" err="1"/>
              <a:t>Tahun</a:t>
            </a:r>
            <a:r>
              <a:rPr lang="en-US" sz="2000" dirty="0"/>
              <a:t> 2009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di Pelabuhan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dirty="0" err="1"/>
              <a:t>Permen</a:t>
            </a:r>
            <a:r>
              <a:rPr lang="en-US" sz="2000" dirty="0"/>
              <a:t> LH </a:t>
            </a:r>
            <a:r>
              <a:rPr lang="en-US" sz="2000" dirty="0" err="1"/>
              <a:t>Nomor</a:t>
            </a:r>
            <a:r>
              <a:rPr lang="en-US" sz="2000" dirty="0"/>
              <a:t> 18 </a:t>
            </a:r>
            <a:r>
              <a:rPr lang="en-US" sz="2000" dirty="0" err="1"/>
              <a:t>th</a:t>
            </a:r>
            <a:r>
              <a:rPr lang="en-US" sz="2000" dirty="0"/>
              <a:t> 2009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B3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b="1" dirty="0" err="1">
                <a:solidFill>
                  <a:srgbClr val="FF0000"/>
                </a:solidFill>
              </a:rPr>
              <a:t>Permen</a:t>
            </a:r>
            <a:r>
              <a:rPr lang="en-US" sz="2000" b="1" dirty="0">
                <a:solidFill>
                  <a:srgbClr val="FF0000"/>
                </a:solidFill>
              </a:rPr>
              <a:t> LH </a:t>
            </a:r>
            <a:r>
              <a:rPr lang="en-US" sz="2000" b="1" dirty="0" err="1">
                <a:solidFill>
                  <a:srgbClr val="FF0000"/>
                </a:solidFill>
              </a:rPr>
              <a:t>Nomor</a:t>
            </a:r>
            <a:r>
              <a:rPr lang="en-US" sz="2000" b="1" dirty="0">
                <a:solidFill>
                  <a:srgbClr val="FF0000"/>
                </a:solidFill>
              </a:rPr>
              <a:t> 14 </a:t>
            </a:r>
            <a:r>
              <a:rPr lang="en-US" sz="2000" b="1" dirty="0" err="1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2013 </a:t>
            </a:r>
            <a:r>
              <a:rPr lang="en-US" sz="2000" b="1" dirty="0" err="1">
                <a:solidFill>
                  <a:srgbClr val="FF0000"/>
                </a:solidFill>
              </a:rPr>
              <a:t>Tentang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Simbol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Limbah</a:t>
            </a:r>
            <a:r>
              <a:rPr lang="en-US" sz="2000" b="1" dirty="0">
                <a:solidFill>
                  <a:srgbClr val="FF0000"/>
                </a:solidFill>
              </a:rPr>
              <a:t> B3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dirty="0" err="1"/>
              <a:t>Permen</a:t>
            </a:r>
            <a:r>
              <a:rPr lang="en-US" sz="2000" dirty="0"/>
              <a:t> LHK </a:t>
            </a:r>
            <a:r>
              <a:rPr lang="en-US" sz="2000" dirty="0" err="1"/>
              <a:t>Nomer</a:t>
            </a:r>
            <a:r>
              <a:rPr lang="en-US" sz="2000" dirty="0"/>
              <a:t> 56 </a:t>
            </a:r>
            <a:r>
              <a:rPr lang="en-US" sz="2000" dirty="0" err="1"/>
              <a:t>th</a:t>
            </a:r>
            <a:r>
              <a:rPr lang="en-US" sz="2000" dirty="0"/>
              <a:t> 2015 </a:t>
            </a:r>
            <a:r>
              <a:rPr lang="en-US" sz="2000" dirty="0" err="1"/>
              <a:t>Tentang</a:t>
            </a:r>
            <a:r>
              <a:rPr lang="en-US" sz="2000" dirty="0"/>
              <a:t> Tata Cara Dan </a:t>
            </a:r>
            <a:r>
              <a:rPr lang="en-US" sz="2000" dirty="0" err="1"/>
              <a:t>Persyaratan</a:t>
            </a:r>
            <a:r>
              <a:rPr lang="en-US" sz="2000" dirty="0"/>
              <a:t> Teknis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Berbahaya</a:t>
            </a:r>
            <a:r>
              <a:rPr lang="en-US" sz="2000" dirty="0"/>
              <a:t> Dan </a:t>
            </a:r>
            <a:r>
              <a:rPr lang="en-US" sz="2000" dirty="0" err="1"/>
              <a:t>Beracun</a:t>
            </a:r>
            <a:r>
              <a:rPr lang="en-US" sz="2000" dirty="0"/>
              <a:t> Dari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Kesehatan </a:t>
            </a:r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r>
              <a:rPr lang="en-US" sz="2000" dirty="0" err="1"/>
              <a:t>Permen</a:t>
            </a:r>
            <a:r>
              <a:rPr lang="en-US" sz="2000" dirty="0"/>
              <a:t> LHK </a:t>
            </a:r>
            <a:r>
              <a:rPr lang="en-US" sz="2000" dirty="0" err="1"/>
              <a:t>Nomor</a:t>
            </a:r>
            <a:r>
              <a:rPr lang="en-US" sz="2000" dirty="0"/>
              <a:t> 63 </a:t>
            </a:r>
            <a:r>
              <a:rPr lang="en-US" sz="2000" dirty="0" err="1"/>
              <a:t>th</a:t>
            </a:r>
            <a:r>
              <a:rPr lang="en-US" sz="2000" dirty="0"/>
              <a:t> 2016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s-ES" sz="2000" dirty="0" err="1"/>
              <a:t>Persyaratan</a:t>
            </a:r>
            <a:r>
              <a:rPr lang="es-ES" sz="2000" dirty="0"/>
              <a:t> Dan Tata Cara </a:t>
            </a:r>
            <a:r>
              <a:rPr lang="es-ES" sz="2000" dirty="0" err="1"/>
              <a:t>Penimbunan</a:t>
            </a:r>
            <a:r>
              <a:rPr lang="es-ES" sz="2000" dirty="0"/>
              <a:t> </a:t>
            </a:r>
            <a:r>
              <a:rPr lang="es-ES" sz="2000" dirty="0" err="1"/>
              <a:t>Limbah</a:t>
            </a:r>
            <a:r>
              <a:rPr lang="es-ES" sz="2000" dirty="0"/>
              <a:t> </a:t>
            </a:r>
            <a:r>
              <a:rPr lang="es-ES" sz="2000" dirty="0" err="1"/>
              <a:t>Bahan</a:t>
            </a:r>
            <a:r>
              <a:rPr lang="es-ES" sz="2000" dirty="0"/>
              <a:t> </a:t>
            </a:r>
            <a:r>
              <a:rPr lang="en-US" sz="2000" dirty="0" err="1"/>
              <a:t>Berbahaya</a:t>
            </a:r>
            <a:r>
              <a:rPr lang="en-US" sz="2000" dirty="0"/>
              <a:t> Dan </a:t>
            </a:r>
            <a:r>
              <a:rPr lang="en-US" sz="2000" dirty="0" err="1"/>
              <a:t>Beracun</a:t>
            </a:r>
            <a:r>
              <a:rPr lang="en-US" sz="2000" dirty="0"/>
              <a:t> Di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Penimbusan</a:t>
            </a:r>
            <a:r>
              <a:rPr lang="en-US" sz="2000" dirty="0"/>
              <a:t> Akhir</a:t>
            </a:r>
            <a:endParaRPr lang="en-GB" sz="2000" dirty="0"/>
          </a:p>
          <a:p>
            <a:pPr marL="457200" indent="-457200" algn="just">
              <a:lnSpc>
                <a:spcPct val="140000"/>
              </a:lnSpc>
              <a:spcBef>
                <a:spcPts val="0"/>
              </a:spcBef>
              <a:buAutoNum type="arabicPeriod" startAt="2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4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D649-9784-284E-A69A-3ADF14D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206"/>
          </a:xfrm>
        </p:spPr>
        <p:txBody>
          <a:bodyPr>
            <a:noAutofit/>
          </a:bodyPr>
          <a:lstStyle/>
          <a:p>
            <a:r>
              <a:rPr lang="id-ID" sz="3600" b="1" dirty="0">
                <a:solidFill>
                  <a:srgbClr val="0070C0"/>
                </a:solidFill>
              </a:rPr>
              <a:t>DASAR HUKUM PENGELOLAAN LIMBAH B3 (lanjutan)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FC1E-3989-0A48-A4BD-91729279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7713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GB" sz="2400" b="1" dirty="0" err="1">
                <a:solidFill>
                  <a:srgbClr val="FF0000"/>
                </a:solidFill>
              </a:rPr>
              <a:t>Peraturan</a:t>
            </a:r>
            <a:r>
              <a:rPr lang="en-GB" sz="2400" b="1" dirty="0">
                <a:solidFill>
                  <a:srgbClr val="FF0000"/>
                </a:solidFill>
              </a:rPr>
              <a:t> LHK </a:t>
            </a:r>
            <a:r>
              <a:rPr lang="en-GB" sz="2400" b="1" dirty="0" err="1">
                <a:solidFill>
                  <a:srgbClr val="FF0000"/>
                </a:solidFill>
              </a:rPr>
              <a:t>Nomor</a:t>
            </a:r>
            <a:r>
              <a:rPr lang="en-GB" sz="2400" b="1" dirty="0">
                <a:solidFill>
                  <a:srgbClr val="FF0000"/>
                </a:solidFill>
              </a:rPr>
              <a:t> 95 </a:t>
            </a:r>
            <a:r>
              <a:rPr lang="en-GB" sz="2400" b="1" dirty="0" err="1">
                <a:solidFill>
                  <a:srgbClr val="FF0000"/>
                </a:solidFill>
              </a:rPr>
              <a:t>Tahun</a:t>
            </a:r>
            <a:r>
              <a:rPr lang="en-GB" sz="2400" b="1" dirty="0">
                <a:solidFill>
                  <a:srgbClr val="FF0000"/>
                </a:solidFill>
              </a:rPr>
              <a:t> 2018 </a:t>
            </a:r>
            <a:r>
              <a:rPr lang="en-GB" sz="2400" b="1" dirty="0" err="1">
                <a:solidFill>
                  <a:srgbClr val="FF0000"/>
                </a:solidFill>
              </a:rPr>
              <a:t>tentang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>
                <a:solidFill>
                  <a:srgbClr val="FF0000"/>
                </a:solidFill>
              </a:rPr>
              <a:t>Perizinan Pengelolaan Limbah </a:t>
            </a:r>
            <a:r>
              <a:rPr lang="id-ID" sz="2400" b="1" dirty="0" err="1">
                <a:solidFill>
                  <a:srgbClr val="FF0000"/>
                </a:solidFill>
              </a:rPr>
              <a:t>B</a:t>
            </a:r>
            <a:r>
              <a:rPr lang="en-US" sz="2400" b="1" dirty="0" err="1">
                <a:solidFill>
                  <a:srgbClr val="FF0000"/>
                </a:solidFill>
              </a:rPr>
              <a:t>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Berbahaya</a:t>
            </a:r>
            <a:r>
              <a:rPr lang="en-US" sz="2400" b="1" dirty="0">
                <a:solidFill>
                  <a:srgbClr val="FF0000"/>
                </a:solidFill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</a:rPr>
              <a:t>Beracun</a:t>
            </a:r>
            <a:r>
              <a:rPr lang="id-ID" sz="2400" b="1" dirty="0">
                <a:solidFill>
                  <a:srgbClr val="FF0000"/>
                </a:solidFill>
              </a:rPr>
              <a:t> Terintegrasi Dengan Izin Lingkungan Melalui Pelayanan Perizinan Berusaha Terintegrasi secara Elektronik</a:t>
            </a:r>
            <a:r>
              <a:rPr lang="id-ID" sz="2400" b="1" dirty="0"/>
              <a:t>.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r>
              <a:rPr lang="en-ID" sz="2400" b="1" dirty="0" err="1">
                <a:solidFill>
                  <a:srgbClr val="FF0000"/>
                </a:solidFill>
              </a:rPr>
              <a:t>Peraturan</a:t>
            </a:r>
            <a:r>
              <a:rPr lang="en-ID" sz="2400" b="1" dirty="0">
                <a:solidFill>
                  <a:srgbClr val="FF0000"/>
                </a:solidFill>
              </a:rPr>
              <a:t> LHK </a:t>
            </a:r>
            <a:r>
              <a:rPr lang="en-ID" sz="2400" b="1" dirty="0" err="1">
                <a:solidFill>
                  <a:srgbClr val="FF0000"/>
                </a:solidFill>
              </a:rPr>
              <a:t>Nomor</a:t>
            </a:r>
            <a:r>
              <a:rPr lang="en-ID" sz="2400" b="1" dirty="0">
                <a:solidFill>
                  <a:srgbClr val="FF0000"/>
                </a:solidFill>
              </a:rPr>
              <a:t> 74 </a:t>
            </a:r>
            <a:r>
              <a:rPr lang="en-ID" sz="2400" b="1" dirty="0" err="1">
                <a:solidFill>
                  <a:srgbClr val="FF0000"/>
                </a:solidFill>
              </a:rPr>
              <a:t>Tahun</a:t>
            </a:r>
            <a:r>
              <a:rPr lang="en-ID" sz="2400" b="1" dirty="0">
                <a:solidFill>
                  <a:srgbClr val="FF0000"/>
                </a:solidFill>
              </a:rPr>
              <a:t> 2019 </a:t>
            </a:r>
            <a:r>
              <a:rPr lang="en-ID" sz="2400" b="1" dirty="0" err="1">
                <a:solidFill>
                  <a:srgbClr val="FF0000"/>
                </a:solidFill>
              </a:rPr>
              <a:t>Tentang</a:t>
            </a:r>
            <a:r>
              <a:rPr lang="en-ID" sz="2400" b="1" dirty="0">
                <a:solidFill>
                  <a:srgbClr val="FF0000"/>
                </a:solidFill>
              </a:rPr>
              <a:t> Program </a:t>
            </a:r>
            <a:r>
              <a:rPr lang="en-ID" sz="2400" b="1" dirty="0" err="1">
                <a:solidFill>
                  <a:srgbClr val="FF0000"/>
                </a:solidFill>
              </a:rPr>
              <a:t>Kedaruratan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Pengelolaan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Bahan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Berbahaya</a:t>
            </a:r>
            <a:r>
              <a:rPr lang="en-ID" sz="2400" b="1" dirty="0">
                <a:solidFill>
                  <a:srgbClr val="FF0000"/>
                </a:solidFill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</a:rPr>
              <a:t>Beracun</a:t>
            </a:r>
            <a:r>
              <a:rPr lang="en-ID" sz="2400" b="1" dirty="0">
                <a:solidFill>
                  <a:srgbClr val="FF0000"/>
                </a:solidFill>
              </a:rPr>
              <a:t> Dan/</a:t>
            </a:r>
            <a:r>
              <a:rPr lang="en-ID" sz="2400" b="1" dirty="0" err="1">
                <a:solidFill>
                  <a:srgbClr val="FF0000"/>
                </a:solidFill>
              </a:rPr>
              <a:t>Atau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Limbah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Bahan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Berbahaya</a:t>
            </a:r>
            <a:r>
              <a:rPr lang="en-ID" sz="2400" b="1" dirty="0">
                <a:solidFill>
                  <a:srgbClr val="FF0000"/>
                </a:solidFill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</a:rPr>
              <a:t>Beracun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r>
              <a:rPr lang="en-ID" sz="2400" dirty="0" err="1"/>
              <a:t>Permen</a:t>
            </a:r>
            <a:r>
              <a:rPr lang="en-ID" sz="2400" dirty="0"/>
              <a:t> LHK </a:t>
            </a:r>
            <a:r>
              <a:rPr lang="en-ID" sz="2400" dirty="0" err="1"/>
              <a:t>Nomor</a:t>
            </a:r>
            <a:r>
              <a:rPr lang="en-ID" sz="2400" dirty="0"/>
              <a:t> 4 </a:t>
            </a:r>
            <a:r>
              <a:rPr lang="en-ID" sz="2400" dirty="0" err="1"/>
              <a:t>Tahun</a:t>
            </a:r>
            <a:r>
              <a:rPr lang="en-ID" sz="2400" dirty="0"/>
              <a:t> 2020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Pengangkutan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Berbahaya</a:t>
            </a:r>
            <a:r>
              <a:rPr lang="en-ID" sz="2400" dirty="0"/>
              <a:t> dan </a:t>
            </a:r>
            <a:r>
              <a:rPr lang="en-ID" sz="2400" dirty="0" err="1"/>
              <a:t>Beracun</a:t>
            </a:r>
            <a:r>
              <a:rPr lang="en-ID" sz="2400" dirty="0"/>
              <a:t> 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 startAt="11"/>
            </a:pPr>
            <a:r>
              <a:rPr lang="en-ID" sz="2400" b="1" dirty="0" err="1">
                <a:solidFill>
                  <a:srgbClr val="FF0000"/>
                </a:solidFill>
              </a:rPr>
              <a:t>Permen</a:t>
            </a:r>
            <a:r>
              <a:rPr lang="en-ID" sz="2400" b="1" dirty="0">
                <a:solidFill>
                  <a:srgbClr val="FF0000"/>
                </a:solidFill>
              </a:rPr>
              <a:t> LHK </a:t>
            </a:r>
            <a:r>
              <a:rPr lang="en-ID" sz="2400" b="1" dirty="0" err="1">
                <a:solidFill>
                  <a:srgbClr val="FF0000"/>
                </a:solidFill>
              </a:rPr>
              <a:t>Nomor</a:t>
            </a:r>
            <a:r>
              <a:rPr lang="en-ID" sz="2400" b="1" dirty="0">
                <a:solidFill>
                  <a:srgbClr val="FF0000"/>
                </a:solidFill>
              </a:rPr>
              <a:t> 10 </a:t>
            </a:r>
            <a:r>
              <a:rPr lang="en-ID" sz="2400" b="1" dirty="0" err="1">
                <a:solidFill>
                  <a:srgbClr val="FF0000"/>
                </a:solidFill>
              </a:rPr>
              <a:t>Tahun</a:t>
            </a:r>
            <a:r>
              <a:rPr lang="en-ID" sz="2400" b="1" dirty="0">
                <a:solidFill>
                  <a:srgbClr val="FF0000"/>
                </a:solidFill>
              </a:rPr>
              <a:t> 2020 </a:t>
            </a:r>
            <a:r>
              <a:rPr lang="en-ID" sz="2400" b="1" dirty="0" err="1">
                <a:solidFill>
                  <a:srgbClr val="FF0000"/>
                </a:solidFill>
              </a:rPr>
              <a:t>Tentang</a:t>
            </a:r>
            <a:r>
              <a:rPr lang="en-ID" sz="2400" b="1" dirty="0">
                <a:solidFill>
                  <a:srgbClr val="FF0000"/>
                </a:solidFill>
              </a:rPr>
              <a:t> Tata Cara Uji </a:t>
            </a:r>
            <a:r>
              <a:rPr lang="en-ID" sz="2400" b="1" dirty="0" err="1">
                <a:solidFill>
                  <a:srgbClr val="FF0000"/>
                </a:solidFill>
              </a:rPr>
              <a:t>Karakteristik</a:t>
            </a:r>
            <a:r>
              <a:rPr lang="en-ID" sz="2400" b="1" dirty="0">
                <a:solidFill>
                  <a:srgbClr val="FF0000"/>
                </a:solidFill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</a:rPr>
              <a:t>Penetapan</a:t>
            </a:r>
            <a:r>
              <a:rPr lang="en-ID" sz="2400" b="1" dirty="0">
                <a:solidFill>
                  <a:srgbClr val="FF0000"/>
                </a:solidFill>
              </a:rPr>
              <a:t> Status </a:t>
            </a:r>
            <a:r>
              <a:rPr lang="en-ID" sz="2400" b="1" dirty="0" err="1">
                <a:solidFill>
                  <a:srgbClr val="FF0000"/>
                </a:solidFill>
              </a:rPr>
              <a:t>Limbah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Bahan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Berbahaya</a:t>
            </a:r>
            <a:r>
              <a:rPr lang="en-ID" sz="2400" b="1" dirty="0">
                <a:solidFill>
                  <a:srgbClr val="FF0000"/>
                </a:solidFill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</a:rPr>
              <a:t>Beracun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 startAt="11"/>
            </a:pPr>
            <a:r>
              <a:rPr lang="en-ID" sz="2400" b="1" dirty="0" err="1">
                <a:solidFill>
                  <a:srgbClr val="FF0000"/>
                </a:solidFill>
              </a:rPr>
              <a:t>Permen</a:t>
            </a:r>
            <a:r>
              <a:rPr lang="en-ID" sz="2400" b="1" dirty="0">
                <a:solidFill>
                  <a:srgbClr val="FF0000"/>
                </a:solidFill>
              </a:rPr>
              <a:t> LHK </a:t>
            </a:r>
            <a:r>
              <a:rPr lang="en-ID" sz="2400" b="1" dirty="0" err="1">
                <a:solidFill>
                  <a:srgbClr val="FF0000"/>
                </a:solidFill>
              </a:rPr>
              <a:t>Nomor</a:t>
            </a:r>
            <a:r>
              <a:rPr lang="en-ID" sz="2400" b="1" dirty="0">
                <a:solidFill>
                  <a:srgbClr val="FF0000"/>
                </a:solidFill>
              </a:rPr>
              <a:t> 12 </a:t>
            </a:r>
            <a:r>
              <a:rPr lang="en-ID" sz="2400" b="1" dirty="0" err="1">
                <a:solidFill>
                  <a:srgbClr val="FF0000"/>
                </a:solidFill>
              </a:rPr>
              <a:t>Tahun</a:t>
            </a:r>
            <a:r>
              <a:rPr lang="en-ID" sz="2400" b="1" dirty="0">
                <a:solidFill>
                  <a:srgbClr val="FF0000"/>
                </a:solidFill>
              </a:rPr>
              <a:t> 2020 </a:t>
            </a:r>
            <a:r>
              <a:rPr lang="en-ID" sz="2400" b="1" dirty="0" err="1">
                <a:solidFill>
                  <a:srgbClr val="FF0000"/>
                </a:solidFill>
              </a:rPr>
              <a:t>Tentang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Penyimpanan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Limbah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Bahan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Berbahaya</a:t>
            </a:r>
            <a:r>
              <a:rPr lang="en-ID" sz="2400" b="1" dirty="0">
                <a:solidFill>
                  <a:srgbClr val="FF0000"/>
                </a:solidFill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</a:rPr>
              <a:t>Beracun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 startAt="11"/>
            </a:pPr>
            <a:endParaRPr lang="en-ID" sz="24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endParaRPr lang="en-ID" sz="24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endParaRPr lang="en-ID" sz="24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endParaRPr lang="en-ID" sz="24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endParaRPr lang="en-ID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AutoNum type="arabicPeriod" startAt="11"/>
            </a:pPr>
            <a:endParaRPr lang="en-ID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0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62663" y="2189377"/>
            <a:ext cx="3716868" cy="38946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err="1"/>
              <a:t>memperpendek</a:t>
            </a:r>
            <a:r>
              <a:rPr lang="en-US" sz="1800" b="1" dirty="0"/>
              <a:t> </a:t>
            </a:r>
            <a:r>
              <a:rPr lang="en-US" sz="1800" b="1" dirty="0" err="1"/>
              <a:t>birokrasi</a:t>
            </a:r>
            <a:r>
              <a:rPr lang="en-US" sz="1800" b="1" dirty="0"/>
              <a:t> </a:t>
            </a:r>
            <a:r>
              <a:rPr lang="en-US" sz="1800" b="1" dirty="0" err="1"/>
              <a:t>perizinan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85376" y="2242502"/>
            <a:ext cx="3566160" cy="389465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err="1"/>
              <a:t>memperkuat</a:t>
            </a:r>
            <a:r>
              <a:rPr lang="en-US" sz="1800" b="1" dirty="0"/>
              <a:t> </a:t>
            </a:r>
            <a:r>
              <a:rPr lang="en-US" sz="1800" b="1" dirty="0" err="1"/>
              <a:t>penegakan</a:t>
            </a:r>
            <a:r>
              <a:rPr lang="en-US" sz="1800" b="1" dirty="0"/>
              <a:t> </a:t>
            </a:r>
            <a:r>
              <a:rPr lang="en-US" sz="1800" b="1" dirty="0" err="1"/>
              <a:t>hukum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862666" y="2891395"/>
            <a:ext cx="203199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Dalam</a:t>
            </a:r>
            <a:r>
              <a:rPr lang="en-US" sz="1400" dirty="0"/>
              <a:t> UU 32/2009 </a:t>
            </a:r>
            <a:r>
              <a:rPr lang="en-US" sz="1400" dirty="0" err="1"/>
              <a:t>ada</a:t>
            </a:r>
            <a:r>
              <a:rPr lang="en-US" sz="1400" dirty="0"/>
              <a:t> 4 </a:t>
            </a:r>
            <a:r>
              <a:rPr lang="en-US" sz="1400" dirty="0" err="1"/>
              <a:t>tahapan</a:t>
            </a:r>
            <a:r>
              <a:rPr lang="en-US" sz="1400" dirty="0"/>
              <a:t> : </a:t>
            </a:r>
          </a:p>
          <a:p>
            <a:pPr marL="342900" indent="-342900">
              <a:buAutoNum type="arabicPeriod"/>
            </a:pPr>
            <a:r>
              <a:rPr lang="en-US" sz="1400" dirty="0"/>
              <a:t>Proses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(</a:t>
            </a:r>
            <a:r>
              <a:rPr lang="en-US" sz="1400" dirty="0" err="1"/>
              <a:t>Amdal</a:t>
            </a:r>
            <a:r>
              <a:rPr lang="en-US" sz="1400" dirty="0"/>
              <a:t>, UKL/UPL)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Persetujuan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Izin</a:t>
            </a:r>
            <a:r>
              <a:rPr lang="en-US" sz="1400" dirty="0"/>
              <a:t> Usaha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94660" y="3678792"/>
            <a:ext cx="68541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4590" y="3757394"/>
            <a:ext cx="79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menjadi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1607" y="2917127"/>
            <a:ext cx="2015459" cy="1815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Menjadi</a:t>
            </a:r>
            <a:r>
              <a:rPr lang="en-US" sz="1400" dirty="0"/>
              <a:t> 3 </a:t>
            </a:r>
            <a:r>
              <a:rPr lang="en-US" sz="1400" dirty="0" err="1"/>
              <a:t>tahapan</a:t>
            </a:r>
            <a:r>
              <a:rPr lang="en-US" sz="1400" dirty="0"/>
              <a:t> : </a:t>
            </a:r>
          </a:p>
          <a:p>
            <a:pPr marL="342900" indent="-342900">
              <a:buAutoNum type="arabicPeriod"/>
            </a:pPr>
            <a:r>
              <a:rPr lang="en-US" sz="1400" dirty="0"/>
              <a:t>Proses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(</a:t>
            </a:r>
            <a:r>
              <a:rPr lang="en-US" sz="1400" dirty="0" err="1"/>
              <a:t>Amdal</a:t>
            </a:r>
            <a:r>
              <a:rPr lang="en-US" sz="1400" dirty="0"/>
              <a:t>, UKL/UPL)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Persetujuan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Perizinan</a:t>
            </a:r>
            <a:r>
              <a:rPr lang="en-US" sz="1400" dirty="0"/>
              <a:t> </a:t>
            </a:r>
            <a:r>
              <a:rPr lang="en-US" sz="1400" dirty="0" err="1"/>
              <a:t>Berusaha</a:t>
            </a:r>
            <a:r>
              <a:rPr lang="en-US" sz="14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15476" y="2917128"/>
            <a:ext cx="1490325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pelangaran</a:t>
            </a:r>
            <a:r>
              <a:rPr lang="en-US" sz="1400" dirty="0"/>
              <a:t>,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terkena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. </a:t>
            </a:r>
            <a:r>
              <a:rPr lang="en-US" sz="1400" dirty="0" err="1"/>
              <a:t>Selama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Usaha </a:t>
            </a:r>
            <a:r>
              <a:rPr lang="en-US" sz="1400" dirty="0" err="1"/>
              <a:t>tdk</a:t>
            </a:r>
            <a:r>
              <a:rPr lang="en-US" sz="1400" dirty="0"/>
              <a:t> </a:t>
            </a:r>
            <a:r>
              <a:rPr lang="en-US" sz="1400" dirty="0" err="1"/>
              <a:t>dicabut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endParaRPr lang="en-US" sz="1400" dirty="0"/>
          </a:p>
        </p:txBody>
      </p:sp>
      <p:sp>
        <p:nvSpPr>
          <p:cNvPr id="15" name="Right Arrow 14"/>
          <p:cNvSpPr/>
          <p:nvPr/>
        </p:nvSpPr>
        <p:spPr>
          <a:xfrm>
            <a:off x="8496292" y="3646956"/>
            <a:ext cx="68541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13222" y="3725558"/>
            <a:ext cx="79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menjadi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9565254" y="3157229"/>
            <a:ext cx="166136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,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terkena</a:t>
            </a:r>
            <a:r>
              <a:rPr lang="en-US" sz="1400" dirty="0"/>
              <a:t> </a:t>
            </a:r>
            <a:r>
              <a:rPr lang="en-US" sz="1400" dirty="0" err="1"/>
              <a:t>konsekuensi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utamanya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Perizinan</a:t>
            </a:r>
            <a:r>
              <a:rPr lang="en-US" sz="1400" dirty="0"/>
              <a:t> </a:t>
            </a:r>
            <a:r>
              <a:rPr lang="en-US" sz="1400" dirty="0" err="1"/>
              <a:t>Berusaha</a:t>
            </a:r>
            <a:r>
              <a:rPr lang="en-US" sz="1400" dirty="0"/>
              <a:t> 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9A6EE929-D3E2-46E5-A697-4F36D107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3" y="1117637"/>
            <a:ext cx="7873999" cy="5779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154350"/>
            <a:r>
              <a:rPr lang="en-US" sz="3200" dirty="0"/>
              <a:t>     </a:t>
            </a:r>
            <a:r>
              <a:rPr lang="id-ID" sz="3200" b="1" dirty="0"/>
              <a:t>UU 11 Tahun 2020 tentang Cipta Kerja</a:t>
            </a:r>
          </a:p>
        </p:txBody>
      </p:sp>
    </p:spTree>
    <p:extLst>
      <p:ext uri="{BB962C8B-B14F-4D97-AF65-F5344CB8AC3E}">
        <p14:creationId xmlns:p14="http://schemas.microsoft.com/office/powerpoint/2010/main" val="304100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976"/>
            <a:ext cx="9144000" cy="1172629"/>
          </a:xfr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Perubahan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UU 32/2009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tentang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Perlindungan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Pengelolaan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Lingkungan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Hidup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melalui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Undang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Undang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Nomor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11/2020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tentang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Cipta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Kerja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33172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458750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830212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1945616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UU 32/2009 </a:t>
                      </a:r>
                      <a:r>
                        <a:rPr lang="en-US" dirty="0" err="1"/>
                        <a:t>melalui</a:t>
                      </a:r>
                      <a:r>
                        <a:rPr lang="en-US" dirty="0"/>
                        <a:t> UU 11/2020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93145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Dari total 127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Pasal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terdapat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UU 32/2009,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6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dirubah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ditambahkan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dihapus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95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 </a:t>
                      </a:r>
                      <a:r>
                        <a:rPr lang="en-US" dirty="0" err="1"/>
                        <a:t>Pasal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Pasal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  <a:r>
                        <a:rPr lang="en-US" dirty="0" err="1"/>
                        <a:t>Pasal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6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20, 24</a:t>
                      </a:r>
                      <a:r>
                        <a:rPr lang="en-US" dirty="0"/>
                        <a:t>, 25,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26, </a:t>
                      </a:r>
                      <a:r>
                        <a:rPr lang="en-US" dirty="0"/>
                        <a:t>27,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28, 32, 34, 35</a:t>
                      </a:r>
                      <a:r>
                        <a:rPr lang="en-US" b="1" dirty="0"/>
                        <a:t>, </a:t>
                      </a:r>
                      <a:r>
                        <a:rPr lang="en-US" dirty="0"/>
                        <a:t>37, 39,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55, 59, 61, </a:t>
                      </a:r>
                      <a:r>
                        <a:rPr lang="en-US" dirty="0"/>
                        <a:t>63, 69,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71, </a:t>
                      </a:r>
                      <a:r>
                        <a:rPr lang="en-US" dirty="0"/>
                        <a:t>72, 73, </a:t>
                      </a: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76, </a:t>
                      </a:r>
                      <a:r>
                        <a:rPr lang="en-US" dirty="0"/>
                        <a:t>77, 82, 88, 109, 111,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61A, 82A, 82B,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82C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29, 30, 31, 36, 38, 40, 79, 93, 102, </a:t>
                      </a:r>
                      <a:r>
                        <a:rPr lang="en-US" dirty="0" err="1"/>
                        <a:t>dan</a:t>
                      </a:r>
                      <a:r>
                        <a:rPr lang="en-US" baseline="0" dirty="0"/>
                        <a:t> 110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0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58786"/>
                  </a:ext>
                </a:extLst>
              </a:tr>
            </a:tbl>
          </a:graphicData>
        </a:graphic>
      </p:graphicFrame>
      <p:sp>
        <p:nvSpPr>
          <p:cNvPr id="8" name="Flowchart: Process 7"/>
          <p:cNvSpPr/>
          <p:nvPr/>
        </p:nvSpPr>
        <p:spPr>
          <a:xfrm>
            <a:off x="2438400" y="5497034"/>
            <a:ext cx="382772" cy="297711"/>
          </a:xfrm>
          <a:prstGeom prst="flowChartProcess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926" y="5353501"/>
            <a:ext cx="489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Pasal-pasal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amanat</a:t>
            </a:r>
            <a:r>
              <a:rPr lang="en-US" sz="1600" dirty="0"/>
              <a:t> yang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ditindaklanjuti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453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976"/>
            <a:ext cx="9144000" cy="1172629"/>
          </a:xfr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Amanat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Undang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Undang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Nomor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11/2020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tentang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Cipta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Kerja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untuk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ditindaklanjuti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PP (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Terkait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Rev UU 32/2009)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523875"/>
            <a:ext cx="7886700" cy="232422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Pengaturan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Tata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Laksana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Uji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Kelayakan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24)</a:t>
            </a:r>
            <a:endParaRPr lang="en-US" sz="18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Proses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Pelibatan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Masyarakat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26);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Sertifikasi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dan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Kriteria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penyusun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Amdal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28);</a:t>
            </a:r>
            <a:endParaRPr lang="en-US" sz="18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Bantuan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Pemerintah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terhadap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UMK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32)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Pengaturan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mengenai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UKL-UPL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34);</a:t>
            </a:r>
            <a:endParaRPr lang="en-US" sz="18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Pengaturan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mengenai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SPPL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35)</a:t>
            </a:r>
            <a:endParaRPr lang="en-US" sz="1800" dirty="0">
              <a:latin typeface="Arial Rounded MT Bold" panose="020F0704030504030204" pitchFamily="34" charset="0"/>
            </a:endParaRPr>
          </a:p>
          <a:p>
            <a:pPr lvl="1"/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5903C7-3E4C-5E47-BD8E-C8ADEFCB1905}"/>
              </a:ext>
            </a:extLst>
          </p:cNvPr>
          <p:cNvSpPr txBox="1">
            <a:spLocks/>
          </p:cNvSpPr>
          <p:nvPr/>
        </p:nvSpPr>
        <p:spPr>
          <a:xfrm>
            <a:off x="425450" y="3937001"/>
            <a:ext cx="7258050" cy="2133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7.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Pengaturan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Baku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Mutu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Lingkungan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Hidup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20);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8.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Pengelolaan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Limbah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B3 (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59,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61);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9. Dana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Penjaminan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Pemulihan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Lingkungan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55);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10.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Pengawasan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dan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Sanksi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Pasal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71, 76, 82C);</a:t>
            </a:r>
          </a:p>
          <a:p>
            <a:pPr lvl="1"/>
            <a:endParaRPr lang="en-US" sz="1800" dirty="0">
              <a:latin typeface="Arial Rounded MT Bold" panose="020F0704030504030204" pitchFamily="34" charset="0"/>
            </a:endParaRPr>
          </a:p>
          <a:p>
            <a:pPr lvl="1"/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A24CE1CD-569A-544C-9AA4-7CD99DEB6E99}"/>
              </a:ext>
            </a:extLst>
          </p:cNvPr>
          <p:cNvSpPr/>
          <p:nvPr/>
        </p:nvSpPr>
        <p:spPr>
          <a:xfrm>
            <a:off x="9410700" y="2685988"/>
            <a:ext cx="2476500" cy="17463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 22 2021</a:t>
            </a:r>
          </a:p>
          <a:p>
            <a:pPr algn="ctr"/>
            <a:r>
              <a:rPr lang="en-US" dirty="0" err="1"/>
              <a:t>Penyelenggaraan</a:t>
            </a:r>
            <a:r>
              <a:rPr lang="en-US" dirty="0"/>
              <a:t> PPLH</a:t>
            </a:r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C618F6E-B1C6-8440-B8F2-4315B85DB1F6}"/>
              </a:ext>
            </a:extLst>
          </p:cNvPr>
          <p:cNvSpPr/>
          <p:nvPr/>
        </p:nvSpPr>
        <p:spPr>
          <a:xfrm>
            <a:off x="8001000" y="3162300"/>
            <a:ext cx="1104900" cy="8763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9136" y="257466"/>
            <a:ext cx="2348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BAB I</a:t>
            </a:r>
          </a:p>
          <a:p>
            <a:pPr algn="ctr"/>
            <a:r>
              <a:rPr lang="en-US" dirty="0"/>
              <a:t>KETENTUAN UMUM</a:t>
            </a:r>
          </a:p>
          <a:p>
            <a:pPr algn="ctr"/>
            <a:r>
              <a:rPr lang="en-US" dirty="0" err="1"/>
              <a:t>Pasal</a:t>
            </a:r>
            <a:r>
              <a:rPr lang="en-US" dirty="0"/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472" y="1285861"/>
            <a:ext cx="8267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738" indent="-312738"/>
            <a:r>
              <a:rPr lang="en-US" dirty="0"/>
              <a:t>21.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berbahaya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beracun</a:t>
            </a:r>
            <a:r>
              <a:rPr lang="en-US" dirty="0"/>
              <a:t> </a:t>
            </a:r>
          </a:p>
          <a:p>
            <a:r>
              <a:rPr lang="en-US" dirty="0"/>
              <a:t>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B3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,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lain yang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sifat</a:t>
            </a:r>
            <a:r>
              <a:rPr lang="en-U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konsentrasi</a:t>
            </a:r>
            <a:r>
              <a:rPr lang="en-U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s-E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dan/</a:t>
            </a:r>
            <a:r>
              <a:rPr lang="es-E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s-E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jumlahnya</a:t>
            </a:r>
            <a:r>
              <a:rPr lang="es-ES" dirty="0"/>
              <a:t>, </a:t>
            </a:r>
            <a:r>
              <a:rPr lang="es-ES" dirty="0" err="1"/>
              <a:t>baik</a:t>
            </a:r>
            <a:r>
              <a:rPr lang="es-ES" dirty="0"/>
              <a:t> </a:t>
            </a:r>
            <a:r>
              <a:rPr lang="es-E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secara </a:t>
            </a:r>
            <a:r>
              <a:rPr lang="es-E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langsung</a:t>
            </a:r>
            <a:r>
              <a:rPr lang="es-E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maupun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langsung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mencemarkan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lain.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5472" y="3500438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22. </a:t>
            </a:r>
            <a:r>
              <a:rPr lang="es-ES" b="1" dirty="0" err="1"/>
              <a:t>Limbah</a:t>
            </a:r>
            <a:r>
              <a:rPr lang="es-ES" b="1" dirty="0"/>
              <a:t> </a:t>
            </a:r>
            <a:r>
              <a:rPr lang="es-ES" b="1" dirty="0" err="1"/>
              <a:t>bahan</a:t>
            </a:r>
            <a:r>
              <a:rPr lang="es-ES" b="1" dirty="0"/>
              <a:t> </a:t>
            </a:r>
            <a:r>
              <a:rPr lang="es-ES" b="1" dirty="0" err="1"/>
              <a:t>berbahaya</a:t>
            </a:r>
            <a:r>
              <a:rPr lang="es-ES" b="1" dirty="0"/>
              <a:t> dan </a:t>
            </a:r>
            <a:r>
              <a:rPr lang="es-ES" b="1" dirty="0" err="1"/>
              <a:t>beracun</a:t>
            </a:r>
            <a:r>
              <a:rPr lang="es-ES" dirty="0"/>
              <a:t>, </a:t>
            </a:r>
          </a:p>
          <a:p>
            <a:r>
              <a:rPr lang="es-ES" dirty="0"/>
              <a:t>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sisa</a:t>
            </a:r>
            <a:r>
              <a:rPr lang="en-U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suatu</a:t>
            </a:r>
            <a:r>
              <a:rPr lang="en-U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usaha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dan/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kegiatan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yang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mengandung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B3.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5472" y="5000636"/>
            <a:ext cx="8267728" cy="12618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23. </a:t>
            </a:r>
            <a:r>
              <a:rPr lang="en-US" sz="2400" b="1" dirty="0" err="1"/>
              <a:t>Pengelolaan</a:t>
            </a:r>
            <a:r>
              <a:rPr lang="en-US" sz="2400" b="1" dirty="0"/>
              <a:t> </a:t>
            </a:r>
            <a:r>
              <a:rPr lang="en-US" sz="2400" b="1" dirty="0" err="1"/>
              <a:t>limbah</a:t>
            </a:r>
            <a:r>
              <a:rPr lang="en-US" sz="2400" b="1" dirty="0"/>
              <a:t> B3</a:t>
            </a:r>
            <a:r>
              <a:rPr lang="en-US" sz="24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sz="2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pengurangan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Batang" pitchFamily="18" charset="-127"/>
                <a:ea typeface="Batang" pitchFamily="18" charset="-127"/>
              </a:rPr>
              <a:t>penyimpanan</a:t>
            </a:r>
            <a:r>
              <a:rPr lang="en-US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, </a:t>
            </a:r>
            <a:r>
              <a:rPr lang="en-US" sz="2400" dirty="0" err="1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pengumpulan</a:t>
            </a:r>
            <a:r>
              <a:rPr 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pengangkutan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pemanfaatan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pengolahan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sz="24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FrankRuehl" pitchFamily="34" charset="-79"/>
                <a:cs typeface="FrankRuehl" pitchFamily="34" charset="-79"/>
              </a:rPr>
              <a:t>penimbunan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828" y="15240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DA54908-C7F0-4F41-81BA-5938845F6087}"/>
              </a:ext>
            </a:extLst>
          </p:cNvPr>
          <p:cNvSpPr/>
          <p:nvPr/>
        </p:nvSpPr>
        <p:spPr>
          <a:xfrm>
            <a:off x="1219200" y="5420139"/>
            <a:ext cx="804834" cy="397565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BD709-22CE-D748-AEB0-7CCA2D302B2A}"/>
              </a:ext>
            </a:extLst>
          </p:cNvPr>
          <p:cNvSpPr txBox="1"/>
          <p:nvPr/>
        </p:nvSpPr>
        <p:spPr>
          <a:xfrm>
            <a:off x="7575082" y="158101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</p:spTree>
    <p:extLst>
      <p:ext uri="{BB962C8B-B14F-4D97-AF65-F5344CB8AC3E}">
        <p14:creationId xmlns:p14="http://schemas.microsoft.com/office/powerpoint/2010/main" val="320010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744" y="1000108"/>
            <a:ext cx="113425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Kedua</a:t>
            </a:r>
            <a:endParaRPr lang="en-US" sz="1600" b="1" dirty="0"/>
          </a:p>
          <a:p>
            <a:pPr algn="ctr"/>
            <a:r>
              <a:rPr lang="en-US" sz="1600" b="1" dirty="0" err="1"/>
              <a:t>Pengelolaan</a:t>
            </a:r>
            <a:r>
              <a:rPr lang="en-US" sz="1600" b="1" dirty="0"/>
              <a:t> </a:t>
            </a:r>
            <a:r>
              <a:rPr lang="en-US" sz="1600" b="1" dirty="0" err="1"/>
              <a:t>Limbah</a:t>
            </a:r>
            <a:r>
              <a:rPr lang="en-US" sz="1600" b="1" dirty="0"/>
              <a:t> </a:t>
            </a:r>
            <a:r>
              <a:rPr lang="en-US" sz="1600" b="1" dirty="0" err="1"/>
              <a:t>Bahan</a:t>
            </a:r>
            <a:r>
              <a:rPr lang="en-US" sz="1600" b="1" dirty="0"/>
              <a:t> </a:t>
            </a:r>
            <a:r>
              <a:rPr lang="en-US" sz="1600" b="1" dirty="0" err="1"/>
              <a:t>Berbahaya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Beracun</a:t>
            </a:r>
            <a:endParaRPr lang="en-US" sz="1600" b="1" dirty="0"/>
          </a:p>
          <a:p>
            <a:pPr algn="ctr"/>
            <a:r>
              <a:rPr lang="en-US" sz="1600" b="1" dirty="0" err="1"/>
              <a:t>Pasal</a:t>
            </a:r>
            <a:r>
              <a:rPr lang="en-US" sz="1600" b="1" dirty="0"/>
              <a:t> 59</a:t>
            </a:r>
          </a:p>
          <a:p>
            <a:pPr marL="342900" indent="-342900">
              <a:buAutoNum type="arabicParenBoth"/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r>
              <a:rPr lang="en-US" sz="2000" dirty="0"/>
              <a:t> yang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menghasilkan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limbah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B3 </a:t>
            </a:r>
            <a:r>
              <a:rPr lang="fi-FI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wajib melakukan pengelolaan limbah B3 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yang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dihasilkannya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(2)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B3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58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kedaluwarsa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pengelolaannya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mengikuti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ketentuan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pengelolaan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limbah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B3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(3)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orang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fi-FI" sz="2000" dirty="0"/>
              <a:t>melakukan sendiri pengelolaan limbah B3,</a:t>
            </a:r>
            <a:r>
              <a:rPr lang="en-US" sz="2000" dirty="0"/>
              <a:t> </a:t>
            </a:r>
            <a:r>
              <a:rPr lang="en-US" sz="2000" dirty="0" err="1"/>
              <a:t>pengelolaannya</a:t>
            </a:r>
            <a:r>
              <a:rPr lang="en-US" sz="2000" dirty="0"/>
              <a:t> </a:t>
            </a:r>
            <a:r>
              <a:rPr lang="en-US" sz="2000" dirty="0" err="1"/>
              <a:t>diserahkan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lain.</a:t>
            </a:r>
          </a:p>
          <a:p>
            <a:pPr marL="346075" indent="-346075"/>
            <a:r>
              <a:rPr lang="nl-NL" sz="2000" dirty="0"/>
              <a:t>(4) </a:t>
            </a:r>
            <a:r>
              <a:rPr lang="nl-NL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Pengelolaan limbah B3 wajib mendapat izin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Pusat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Daerah </a:t>
            </a:r>
            <a:r>
              <a:rPr lang="en-US" sz="2000" dirty="0">
                <a:highlight>
                  <a:srgbClr val="FF00FF"/>
                </a:highlight>
              </a:rPr>
              <a:t>[</a:t>
            </a:r>
            <a:r>
              <a:rPr lang="en-US" sz="2000" dirty="0" err="1">
                <a:highlight>
                  <a:srgbClr val="FF00FF"/>
                </a:highlight>
              </a:rPr>
              <a:t>lihat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lampiran</a:t>
            </a:r>
            <a:r>
              <a:rPr lang="en-US" sz="2000" dirty="0">
                <a:highlight>
                  <a:srgbClr val="FF00FF"/>
                </a:highlight>
              </a:rPr>
              <a:t> 1 PP 5 2021 </a:t>
            </a:r>
            <a:r>
              <a:rPr lang="en-US" sz="2000" dirty="0" err="1">
                <a:highlight>
                  <a:srgbClr val="FF00FF"/>
                </a:highlight>
              </a:rPr>
              <a:t>ttg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Perizinan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Berusaha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Berbasis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Risiko</a:t>
            </a:r>
            <a:r>
              <a:rPr lang="en-US" sz="2000" dirty="0">
                <a:highlight>
                  <a:srgbClr val="FF00FF"/>
                </a:highlight>
              </a:rPr>
              <a:t>]</a:t>
            </a:r>
          </a:p>
          <a:p>
            <a:pPr marL="346075" indent="-346075"/>
            <a:r>
              <a:rPr lang="en-US" sz="2000" dirty="0"/>
              <a:t>(5)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Pusat dan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Daerah </a:t>
            </a:r>
            <a:r>
              <a:rPr lang="en-US" sz="2400" dirty="0" err="1">
                <a:highlight>
                  <a:srgbClr val="00FFFF"/>
                </a:highlight>
              </a:rPr>
              <a:t>wajib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mencantumkan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persyaratan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lingkungan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hidup</a:t>
            </a:r>
            <a:r>
              <a:rPr lang="en-US" sz="2400" dirty="0">
                <a:highlight>
                  <a:srgbClr val="00FFFF"/>
                </a:highlight>
              </a:rPr>
              <a:t> yang </a:t>
            </a:r>
            <a:r>
              <a:rPr lang="en-US" sz="2400" dirty="0" err="1">
                <a:highlight>
                  <a:srgbClr val="00FFFF"/>
                </a:highlight>
              </a:rPr>
              <a:t>harus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dipenuhi</a:t>
            </a:r>
            <a:r>
              <a:rPr lang="en-US" sz="2400" dirty="0">
                <a:highlight>
                  <a:srgbClr val="00FFFF"/>
                </a:highlight>
              </a:rPr>
              <a:t> dan </a:t>
            </a:r>
            <a:r>
              <a:rPr lang="en-US" sz="2400" dirty="0" err="1">
                <a:highlight>
                  <a:srgbClr val="00FFFF"/>
                </a:highlight>
              </a:rPr>
              <a:t>kewajiban</a:t>
            </a:r>
            <a:r>
              <a:rPr lang="en-US" sz="2400" dirty="0">
                <a:highlight>
                  <a:srgbClr val="00FFFF"/>
                </a:highlight>
              </a:rPr>
              <a:t> yang  </a:t>
            </a:r>
            <a:r>
              <a:rPr lang="en-US" sz="2400" dirty="0" err="1">
                <a:highlight>
                  <a:srgbClr val="00FFFF"/>
                </a:highlight>
              </a:rPr>
              <a:t>harus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dipatuhi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pengelola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limbah</a:t>
            </a:r>
            <a:r>
              <a:rPr lang="en-US" sz="2400" dirty="0">
                <a:highlight>
                  <a:srgbClr val="00FFFF"/>
                </a:highlight>
              </a:rPr>
              <a:t> B3 </a:t>
            </a:r>
            <a:r>
              <a:rPr lang="en-US" sz="2400" dirty="0" err="1">
                <a:highlight>
                  <a:srgbClr val="00FFFF"/>
                </a:highlight>
              </a:rPr>
              <a:t>dalam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Perizinan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Berusaha</a:t>
            </a:r>
            <a:r>
              <a:rPr lang="en-US" sz="2400" dirty="0">
                <a:highlight>
                  <a:srgbClr val="00FFFF"/>
                </a:highlight>
              </a:rPr>
              <a:t>, </a:t>
            </a:r>
            <a:r>
              <a:rPr lang="en-US" sz="2400" dirty="0" err="1">
                <a:highlight>
                  <a:srgbClr val="00FFFF"/>
                </a:highlight>
              </a:rPr>
              <a:t>atau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Persetujuan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Pusat </a:t>
            </a:r>
            <a:r>
              <a:rPr lang="en-US" sz="2400" dirty="0" err="1">
                <a:highlight>
                  <a:srgbClr val="00FFFF"/>
                </a:highlight>
              </a:rPr>
              <a:t>atau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Daerah</a:t>
            </a:r>
            <a:endParaRPr lang="en-US" sz="2000" dirty="0">
              <a:highlight>
                <a:srgbClr val="00FFFF"/>
              </a:highlight>
            </a:endParaRPr>
          </a:p>
          <a:p>
            <a:r>
              <a:rPr lang="en-US" sz="2000" dirty="0"/>
              <a:t>(6) Keputusan </a:t>
            </a:r>
            <a:r>
              <a:rPr lang="en-US" sz="2000" dirty="0" err="1"/>
              <a:t>pemberian</a:t>
            </a:r>
            <a:r>
              <a:rPr lang="en-US" sz="2000" dirty="0"/>
              <a:t> 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diumumkan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(7)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 </a:t>
            </a:r>
            <a:r>
              <a:rPr lang="en-US" sz="2000" dirty="0" err="1"/>
              <a:t>limbah</a:t>
            </a:r>
            <a:r>
              <a:rPr lang="en-US" sz="2000" dirty="0"/>
              <a:t> B3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4285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F8312-7A2B-5A44-B7A6-763D5CD97769}"/>
              </a:ext>
            </a:extLst>
          </p:cNvPr>
          <p:cNvSpPr txBox="1"/>
          <p:nvPr/>
        </p:nvSpPr>
        <p:spPr>
          <a:xfrm>
            <a:off x="7575082" y="158101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</p:spTree>
    <p:extLst>
      <p:ext uri="{BB962C8B-B14F-4D97-AF65-F5344CB8AC3E}">
        <p14:creationId xmlns:p14="http://schemas.microsoft.com/office/powerpoint/2010/main" val="146285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1366</Words>
  <Application>Microsoft Office PowerPoint</Application>
  <PresentationFormat>Widescreen</PresentationFormat>
  <Paragraphs>237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Rounded MT Bold</vt:lpstr>
      <vt:lpstr>Baskerville Old Face</vt:lpstr>
      <vt:lpstr>Batang</vt:lpstr>
      <vt:lpstr>Calibri</vt:lpstr>
      <vt:lpstr>Calibri Light</vt:lpstr>
      <vt:lpstr>Consolas</vt:lpstr>
      <vt:lpstr>Dotum</vt:lpstr>
      <vt:lpstr>Footlight MT Light</vt:lpstr>
      <vt:lpstr>FrankRuehl</vt:lpstr>
      <vt:lpstr>Impact</vt:lpstr>
      <vt:lpstr>Mangal</vt:lpstr>
      <vt:lpstr>Wingdings</vt:lpstr>
      <vt:lpstr>Office Theme</vt:lpstr>
      <vt:lpstr>Kebijakan Terkait  Pengelolaan Limbah B3</vt:lpstr>
      <vt:lpstr>Pertanyaan:</vt:lpstr>
      <vt:lpstr>DASAR HUKUM PENGELOLAAN LIMBAH B3</vt:lpstr>
      <vt:lpstr>DASAR HUKUM PENGELOLAAN LIMBAH B3 (lanjutan)</vt:lpstr>
      <vt:lpstr>     UU 11 Tahun 2020 tentang Cipta Kerja</vt:lpstr>
      <vt:lpstr>Perubahan UU 32/2009 tentang Perlindungan dan Pengelolaan Lingkungan Hidup melalui Undang- Undang Nomor 11/2020 tentang Cipta Kerja</vt:lpstr>
      <vt:lpstr>Amanat  Undang- Undang Nomor 11/2020 tentang Cipta Kerja untuk ditindaklanjuti dalam PP (Terkait Rev UU 32/2009)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UU 11 Tahun 2020 tentang Cipta Kerja</vt:lpstr>
      <vt:lpstr>PP 5/2021 tentang Penyelenggaraan Perizinan Berusaha Berbasis Risiko dan PP 22/2021 tentang Penyelenggaraan dan Perlindungan Lingkungan Hidup </vt:lpstr>
      <vt:lpstr>PowerPoint Presentation</vt:lpstr>
      <vt:lpstr>PowerPoint Presentation</vt:lpstr>
      <vt:lpstr>BAB VII </vt:lpstr>
      <vt:lpstr>Daftar Lampiran  PP (2)</vt:lpstr>
      <vt:lpstr>PRINSIP PERUBAHAN  dari PP 101 / 2014  PP 22 / 2021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farabella.anggi</dc:creator>
  <cp:lastModifiedBy>User</cp:lastModifiedBy>
  <cp:revision>29</cp:revision>
  <dcterms:created xsi:type="dcterms:W3CDTF">2020-09-13T13:37:55Z</dcterms:created>
  <dcterms:modified xsi:type="dcterms:W3CDTF">2021-04-08T01:18:36Z</dcterms:modified>
</cp:coreProperties>
</file>